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8" r:id="rId3"/>
    <p:sldId id="260" r:id="rId4"/>
    <p:sldId id="262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37" r:id="rId19"/>
    <p:sldId id="364" r:id="rId20"/>
    <p:sldId id="365" r:id="rId21"/>
    <p:sldId id="366" r:id="rId22"/>
    <p:sldId id="367" r:id="rId23"/>
    <p:sldId id="350" r:id="rId24"/>
    <p:sldId id="290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Big Shoulders Text Black" panose="020B0604020202020204" charset="0"/>
      <p:bold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Montserrat ExtraBold" panose="00000900000000000000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617152-D22D-4CB6-B179-729D0E573370}">
  <a:tblStyle styleId="{E7617152-D22D-4CB6-B179-729D0E573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Google Shape;5710;g164f4711b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1" name="Google Shape;5711;g164f4711b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70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23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68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374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0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5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257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g13f07c442f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0" name="Google Shape;6940;g13f07c442f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0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3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7" name="Google Shape;59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566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555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102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g13f07c442f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0" name="Google Shape;6940;g13f07c442f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960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0" name="Google Shape;8790;g10025efc052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1" name="Google Shape;8791;g10025efc052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g13f07c442f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0" name="Google Shape;6940;g13f07c442f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815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33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62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98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56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34975" y="1188225"/>
            <a:ext cx="4773900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34975" y="3216700"/>
            <a:ext cx="47739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703512" y="-12"/>
            <a:ext cx="807375" cy="2018500"/>
            <a:chOff x="4925387" y="42438"/>
            <a:chExt cx="807375" cy="2018500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0" y="0"/>
            <a:ext cx="648000" cy="647988"/>
            <a:chOff x="848975" y="362500"/>
            <a:chExt cx="648000" cy="647988"/>
          </a:xfrm>
        </p:grpSpPr>
        <p:sp>
          <p:nvSpPr>
            <p:cNvPr id="21" name="Google Shape;21;p2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646475" y="0"/>
            <a:ext cx="648000" cy="647988"/>
            <a:chOff x="848975" y="362500"/>
            <a:chExt cx="648000" cy="647988"/>
          </a:xfrm>
        </p:grpSpPr>
        <p:sp>
          <p:nvSpPr>
            <p:cNvPr id="86" name="Google Shape;86;p2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"/>
          <p:cNvSpPr/>
          <p:nvPr/>
        </p:nvSpPr>
        <p:spPr>
          <a:xfrm>
            <a:off x="272400" y="649125"/>
            <a:ext cx="7656425" cy="4214475"/>
          </a:xfrm>
          <a:custGeom>
            <a:avLst/>
            <a:gdLst/>
            <a:ahLst/>
            <a:cxnLst/>
            <a:rect l="l" t="t" r="r" b="b"/>
            <a:pathLst>
              <a:path w="306257" h="168579" extrusionOk="0">
                <a:moveTo>
                  <a:pt x="388" y="0"/>
                </a:moveTo>
                <a:lnTo>
                  <a:pt x="0" y="168547"/>
                </a:lnTo>
                <a:lnTo>
                  <a:pt x="306257" y="16857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1" name="Google Shape;151;p2"/>
          <p:cNvGrpSpPr/>
          <p:nvPr/>
        </p:nvGrpSpPr>
        <p:grpSpPr>
          <a:xfrm>
            <a:off x="7955000" y="4798749"/>
            <a:ext cx="235450" cy="128100"/>
            <a:chOff x="7955000" y="4798749"/>
            <a:chExt cx="235450" cy="128100"/>
          </a:xfrm>
        </p:grpSpPr>
        <p:sp>
          <p:nvSpPr>
            <p:cNvPr id="152" name="Google Shape;152;p2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4214125" y="2409400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title" idx="2" hasCustomPrompt="1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 i="1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"/>
          </p:nvPr>
        </p:nvSpPr>
        <p:spPr>
          <a:xfrm>
            <a:off x="4214125" y="3162125"/>
            <a:ext cx="41949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3"/>
          <p:cNvGrpSpPr/>
          <p:nvPr/>
        </p:nvGrpSpPr>
        <p:grpSpPr>
          <a:xfrm>
            <a:off x="7848150" y="4802024"/>
            <a:ext cx="235450" cy="128100"/>
            <a:chOff x="7955000" y="4798749"/>
            <a:chExt cx="235450" cy="128100"/>
          </a:xfrm>
        </p:grpSpPr>
        <p:sp>
          <p:nvSpPr>
            <p:cNvPr id="162" name="Google Shape;162;p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4" name="Google Shape;164;p3"/>
          <p:cNvCxnSpPr/>
          <p:nvPr/>
        </p:nvCxnSpPr>
        <p:spPr>
          <a:xfrm>
            <a:off x="259525" y="4866075"/>
            <a:ext cx="748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0" name="Google Shape;1380;p13"/>
          <p:cNvGrpSpPr/>
          <p:nvPr/>
        </p:nvGrpSpPr>
        <p:grpSpPr>
          <a:xfrm>
            <a:off x="8336612" y="-12"/>
            <a:ext cx="807375" cy="2018500"/>
            <a:chOff x="4925387" y="42438"/>
            <a:chExt cx="807375" cy="2018500"/>
          </a:xfrm>
        </p:grpSpPr>
        <p:sp>
          <p:nvSpPr>
            <p:cNvPr id="1381" name="Google Shape;1381;p1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13"/>
          <p:cNvSpPr/>
          <p:nvPr/>
        </p:nvSpPr>
        <p:spPr>
          <a:xfrm rot="10800000">
            <a:off x="8740188" y="2018438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13"/>
          <p:cNvSpPr/>
          <p:nvPr/>
        </p:nvSpPr>
        <p:spPr>
          <a:xfrm rot="10800000">
            <a:off x="7932812" y="12111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13"/>
          <p:cNvGrpSpPr/>
          <p:nvPr/>
        </p:nvGrpSpPr>
        <p:grpSpPr>
          <a:xfrm rot="-5400000">
            <a:off x="191162" y="3733338"/>
            <a:ext cx="807375" cy="2018500"/>
            <a:chOff x="4925387" y="42438"/>
            <a:chExt cx="807375" cy="2018500"/>
          </a:xfrm>
        </p:grpSpPr>
        <p:sp>
          <p:nvSpPr>
            <p:cNvPr id="1391" name="Google Shape;1391;p1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13"/>
          <p:cNvGrpSpPr/>
          <p:nvPr/>
        </p:nvGrpSpPr>
        <p:grpSpPr>
          <a:xfrm>
            <a:off x="7848150" y="4802024"/>
            <a:ext cx="235450" cy="128100"/>
            <a:chOff x="7955000" y="4798749"/>
            <a:chExt cx="235450" cy="128100"/>
          </a:xfrm>
        </p:grpSpPr>
        <p:sp>
          <p:nvSpPr>
            <p:cNvPr id="1399" name="Google Shape;1399;p1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1" name="Google Shape;1401;p13"/>
          <p:cNvCxnSpPr/>
          <p:nvPr/>
        </p:nvCxnSpPr>
        <p:spPr>
          <a:xfrm>
            <a:off x="1757025" y="4866075"/>
            <a:ext cx="59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2" name="Google Shape;1402;p13"/>
          <p:cNvCxnSpPr/>
          <p:nvPr/>
        </p:nvCxnSpPr>
        <p:spPr>
          <a:xfrm>
            <a:off x="1254600" y="281500"/>
            <a:ext cx="6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3" name="Google Shape;1403;p13"/>
          <p:cNvGrpSpPr/>
          <p:nvPr/>
        </p:nvGrpSpPr>
        <p:grpSpPr>
          <a:xfrm rot="10800000">
            <a:off x="914750" y="216649"/>
            <a:ext cx="235450" cy="128100"/>
            <a:chOff x="7955000" y="4798749"/>
            <a:chExt cx="235450" cy="128100"/>
          </a:xfrm>
        </p:grpSpPr>
        <p:sp>
          <p:nvSpPr>
            <p:cNvPr id="1404" name="Google Shape;1404;p1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8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13"/>
          <p:cNvSpPr txBox="1">
            <a:spLocks noGrp="1"/>
          </p:cNvSpPr>
          <p:nvPr>
            <p:ph type="subTitle" idx="1"/>
          </p:nvPr>
        </p:nvSpPr>
        <p:spPr>
          <a:xfrm>
            <a:off x="1925663" y="2141075"/>
            <a:ext cx="252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13"/>
          <p:cNvSpPr txBox="1">
            <a:spLocks noGrp="1"/>
          </p:cNvSpPr>
          <p:nvPr>
            <p:ph type="subTitle" idx="2"/>
          </p:nvPr>
        </p:nvSpPr>
        <p:spPr>
          <a:xfrm>
            <a:off x="4724430" y="2141075"/>
            <a:ext cx="249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3"/>
          <p:cNvSpPr txBox="1">
            <a:spLocks noGrp="1"/>
          </p:cNvSpPr>
          <p:nvPr>
            <p:ph type="subTitle" idx="3"/>
          </p:nvPr>
        </p:nvSpPr>
        <p:spPr>
          <a:xfrm>
            <a:off x="1925663" y="3854100"/>
            <a:ext cx="252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13"/>
          <p:cNvSpPr txBox="1">
            <a:spLocks noGrp="1"/>
          </p:cNvSpPr>
          <p:nvPr>
            <p:ph type="subTitle" idx="4"/>
          </p:nvPr>
        </p:nvSpPr>
        <p:spPr>
          <a:xfrm>
            <a:off x="4724430" y="3854100"/>
            <a:ext cx="249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13"/>
          <p:cNvSpPr txBox="1">
            <a:spLocks noGrp="1"/>
          </p:cNvSpPr>
          <p:nvPr>
            <p:ph type="title" idx="5" hasCustomPrompt="1"/>
          </p:nvPr>
        </p:nvSpPr>
        <p:spPr>
          <a:xfrm>
            <a:off x="2742413" y="130315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2" name="Google Shape;1412;p13"/>
          <p:cNvSpPr txBox="1">
            <a:spLocks noGrp="1"/>
          </p:cNvSpPr>
          <p:nvPr>
            <p:ph type="title" idx="6" hasCustomPrompt="1"/>
          </p:nvPr>
        </p:nvSpPr>
        <p:spPr>
          <a:xfrm>
            <a:off x="2742413" y="301620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3" name="Google Shape;1413;p13"/>
          <p:cNvSpPr txBox="1">
            <a:spLocks noGrp="1"/>
          </p:cNvSpPr>
          <p:nvPr>
            <p:ph type="title" idx="7" hasCustomPrompt="1"/>
          </p:nvPr>
        </p:nvSpPr>
        <p:spPr>
          <a:xfrm>
            <a:off x="5526780" y="130315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4" name="Google Shape;1414;p13"/>
          <p:cNvSpPr txBox="1">
            <a:spLocks noGrp="1"/>
          </p:cNvSpPr>
          <p:nvPr>
            <p:ph type="title" idx="8" hasCustomPrompt="1"/>
          </p:nvPr>
        </p:nvSpPr>
        <p:spPr>
          <a:xfrm>
            <a:off x="5526780" y="301620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5" name="Google Shape;1415;p13"/>
          <p:cNvSpPr txBox="1">
            <a:spLocks noGrp="1"/>
          </p:cNvSpPr>
          <p:nvPr>
            <p:ph type="subTitle" idx="9"/>
          </p:nvPr>
        </p:nvSpPr>
        <p:spPr>
          <a:xfrm>
            <a:off x="1925663" y="1868900"/>
            <a:ext cx="2522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6" name="Google Shape;1416;p13"/>
          <p:cNvSpPr txBox="1">
            <a:spLocks noGrp="1"/>
          </p:cNvSpPr>
          <p:nvPr>
            <p:ph type="subTitle" idx="13"/>
          </p:nvPr>
        </p:nvSpPr>
        <p:spPr>
          <a:xfrm>
            <a:off x="4724430" y="1868900"/>
            <a:ext cx="249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7" name="Google Shape;1417;p13"/>
          <p:cNvSpPr txBox="1">
            <a:spLocks noGrp="1"/>
          </p:cNvSpPr>
          <p:nvPr>
            <p:ph type="subTitle" idx="14"/>
          </p:nvPr>
        </p:nvSpPr>
        <p:spPr>
          <a:xfrm>
            <a:off x="1925663" y="3582000"/>
            <a:ext cx="2522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8" name="Google Shape;1418;p13"/>
          <p:cNvSpPr txBox="1">
            <a:spLocks noGrp="1"/>
          </p:cNvSpPr>
          <p:nvPr>
            <p:ph type="subTitle" idx="15"/>
          </p:nvPr>
        </p:nvSpPr>
        <p:spPr>
          <a:xfrm>
            <a:off x="4724430" y="3582000"/>
            <a:ext cx="249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9" name="Google Shape;1419;p1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Google Shape;3114;p2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6" name="Google Shape;3116;p23"/>
          <p:cNvSpPr txBox="1">
            <a:spLocks noGrp="1"/>
          </p:cNvSpPr>
          <p:nvPr>
            <p:ph type="subTitle" idx="1"/>
          </p:nvPr>
        </p:nvSpPr>
        <p:spPr>
          <a:xfrm>
            <a:off x="807491" y="2901850"/>
            <a:ext cx="75291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7" name="Google Shape;3117;p23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8" name="Google Shape;3118;p23"/>
          <p:cNvSpPr/>
          <p:nvPr/>
        </p:nvSpPr>
        <p:spPr>
          <a:xfrm>
            <a:off x="727975" y="281500"/>
            <a:ext cx="8143825" cy="2741381"/>
          </a:xfrm>
          <a:custGeom>
            <a:avLst/>
            <a:gdLst/>
            <a:ahLst/>
            <a:cxnLst/>
            <a:rect l="l" t="t" r="r" b="b"/>
            <a:pathLst>
              <a:path w="325753" h="149333" extrusionOk="0">
                <a:moveTo>
                  <a:pt x="325753" y="149333"/>
                </a:moveTo>
                <a:lnTo>
                  <a:pt x="325745" y="0"/>
                </a:lnTo>
                <a:lnTo>
                  <a:pt x="0" y="123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19" name="Google Shape;3119;p23"/>
          <p:cNvGrpSpPr/>
          <p:nvPr/>
        </p:nvGrpSpPr>
        <p:grpSpPr>
          <a:xfrm>
            <a:off x="8547600" y="-106975"/>
            <a:ext cx="648000" cy="647988"/>
            <a:chOff x="848975" y="362500"/>
            <a:chExt cx="648000" cy="647988"/>
          </a:xfrm>
        </p:grpSpPr>
        <p:sp>
          <p:nvSpPr>
            <p:cNvPr id="3120" name="Google Shape;3120;p2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23"/>
          <p:cNvGrpSpPr/>
          <p:nvPr/>
        </p:nvGrpSpPr>
        <p:grpSpPr>
          <a:xfrm>
            <a:off x="8604634" y="3145298"/>
            <a:ext cx="533917" cy="1334834"/>
            <a:chOff x="4925387" y="42438"/>
            <a:chExt cx="807375" cy="2018500"/>
          </a:xfrm>
        </p:grpSpPr>
        <p:sp>
          <p:nvSpPr>
            <p:cNvPr id="3185" name="Google Shape;3185;p2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2" name="Google Shape;3192;p23"/>
          <p:cNvGrpSpPr/>
          <p:nvPr/>
        </p:nvGrpSpPr>
        <p:grpSpPr>
          <a:xfrm>
            <a:off x="239738" y="281500"/>
            <a:ext cx="405000" cy="81000"/>
            <a:chOff x="767975" y="3772075"/>
            <a:chExt cx="405000" cy="81000"/>
          </a:xfrm>
        </p:grpSpPr>
        <p:sp>
          <p:nvSpPr>
            <p:cNvPr id="3193" name="Google Shape;3193;p2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23"/>
          <p:cNvGrpSpPr/>
          <p:nvPr/>
        </p:nvGrpSpPr>
        <p:grpSpPr>
          <a:xfrm rot="5400000">
            <a:off x="154675" y="4195424"/>
            <a:ext cx="235450" cy="128100"/>
            <a:chOff x="7955000" y="4798749"/>
            <a:chExt cx="235450" cy="128100"/>
          </a:xfrm>
        </p:grpSpPr>
        <p:sp>
          <p:nvSpPr>
            <p:cNvPr id="3197" name="Google Shape;3197;p2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23"/>
          <p:cNvGrpSpPr/>
          <p:nvPr/>
        </p:nvGrpSpPr>
        <p:grpSpPr>
          <a:xfrm rot="5400000">
            <a:off x="154675" y="3936699"/>
            <a:ext cx="235450" cy="128100"/>
            <a:chOff x="7955000" y="4798749"/>
            <a:chExt cx="235450" cy="128100"/>
          </a:xfrm>
        </p:grpSpPr>
        <p:sp>
          <p:nvSpPr>
            <p:cNvPr id="3200" name="Google Shape;3200;p2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23"/>
          <p:cNvGrpSpPr/>
          <p:nvPr/>
        </p:nvGrpSpPr>
        <p:grpSpPr>
          <a:xfrm>
            <a:off x="0" y="4497475"/>
            <a:ext cx="648000" cy="647988"/>
            <a:chOff x="848975" y="362500"/>
            <a:chExt cx="648000" cy="647988"/>
          </a:xfrm>
        </p:grpSpPr>
        <p:sp>
          <p:nvSpPr>
            <p:cNvPr id="3203" name="Google Shape;3203;p2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7" name="Google Shape;3267;p23"/>
          <p:cNvCxnSpPr/>
          <p:nvPr/>
        </p:nvCxnSpPr>
        <p:spPr>
          <a:xfrm>
            <a:off x="267125" y="494513"/>
            <a:ext cx="0" cy="325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8" name="Google Shape;3268;p2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0" name="Google Shape;5260;p34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1" name="Google Shape;5261;p34"/>
          <p:cNvGrpSpPr/>
          <p:nvPr/>
        </p:nvGrpSpPr>
        <p:grpSpPr>
          <a:xfrm>
            <a:off x="5942188" y="240200"/>
            <a:ext cx="405000" cy="81000"/>
            <a:chOff x="767975" y="3772075"/>
            <a:chExt cx="405000" cy="81000"/>
          </a:xfrm>
        </p:grpSpPr>
        <p:sp>
          <p:nvSpPr>
            <p:cNvPr id="5262" name="Google Shape;5262;p34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4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4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34"/>
          <p:cNvGrpSpPr/>
          <p:nvPr/>
        </p:nvGrpSpPr>
        <p:grpSpPr>
          <a:xfrm>
            <a:off x="648000" y="0"/>
            <a:ext cx="648000" cy="647988"/>
            <a:chOff x="848975" y="362500"/>
            <a:chExt cx="648000" cy="647988"/>
          </a:xfrm>
        </p:grpSpPr>
        <p:sp>
          <p:nvSpPr>
            <p:cNvPr id="5266" name="Google Shape;5266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34"/>
          <p:cNvGrpSpPr/>
          <p:nvPr/>
        </p:nvGrpSpPr>
        <p:grpSpPr>
          <a:xfrm>
            <a:off x="7233400" y="4495500"/>
            <a:ext cx="648000" cy="647988"/>
            <a:chOff x="848975" y="362500"/>
            <a:chExt cx="648000" cy="647988"/>
          </a:xfrm>
        </p:grpSpPr>
        <p:sp>
          <p:nvSpPr>
            <p:cNvPr id="5331" name="Google Shape;5331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5" name="Google Shape;5395;p34"/>
          <p:cNvSpPr/>
          <p:nvPr/>
        </p:nvSpPr>
        <p:spPr>
          <a:xfrm>
            <a:off x="6416925" y="281500"/>
            <a:ext cx="2456650" cy="3947550"/>
          </a:xfrm>
          <a:custGeom>
            <a:avLst/>
            <a:gdLst/>
            <a:ahLst/>
            <a:cxnLst/>
            <a:rect l="l" t="t" r="r" b="b"/>
            <a:pathLst>
              <a:path w="98266" h="157902" extrusionOk="0">
                <a:moveTo>
                  <a:pt x="98266" y="157902"/>
                </a:moveTo>
                <a:lnTo>
                  <a:pt x="9818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396" name="Google Shape;5396;p34"/>
          <p:cNvGrpSpPr/>
          <p:nvPr/>
        </p:nvGrpSpPr>
        <p:grpSpPr>
          <a:xfrm rot="5400000">
            <a:off x="8753875" y="4359224"/>
            <a:ext cx="235450" cy="128100"/>
            <a:chOff x="7955000" y="4798749"/>
            <a:chExt cx="235450" cy="128100"/>
          </a:xfrm>
        </p:grpSpPr>
        <p:sp>
          <p:nvSpPr>
            <p:cNvPr id="5397" name="Google Shape;5397;p34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4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9" name="Google Shape;5399;p34"/>
          <p:cNvSpPr/>
          <p:nvPr/>
        </p:nvSpPr>
        <p:spPr>
          <a:xfrm rot="10800000">
            <a:off x="270450" y="915250"/>
            <a:ext cx="2456650" cy="3947550"/>
          </a:xfrm>
          <a:custGeom>
            <a:avLst/>
            <a:gdLst/>
            <a:ahLst/>
            <a:cxnLst/>
            <a:rect l="l" t="t" r="r" b="b"/>
            <a:pathLst>
              <a:path w="98266" h="157902" extrusionOk="0">
                <a:moveTo>
                  <a:pt x="98266" y="157902"/>
                </a:moveTo>
                <a:lnTo>
                  <a:pt x="9818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400" name="Google Shape;5400;p34"/>
          <p:cNvGrpSpPr/>
          <p:nvPr/>
        </p:nvGrpSpPr>
        <p:grpSpPr>
          <a:xfrm>
            <a:off x="232486" y="367276"/>
            <a:ext cx="79824" cy="453775"/>
            <a:chOff x="251250" y="617950"/>
            <a:chExt cx="42300" cy="240500"/>
          </a:xfrm>
        </p:grpSpPr>
        <p:sp>
          <p:nvSpPr>
            <p:cNvPr id="5401" name="Google Shape;5401;p34"/>
            <p:cNvSpPr/>
            <p:nvPr/>
          </p:nvSpPr>
          <p:spPr>
            <a:xfrm>
              <a:off x="251250" y="8161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4"/>
            <p:cNvSpPr/>
            <p:nvPr/>
          </p:nvSpPr>
          <p:spPr>
            <a:xfrm>
              <a:off x="251250" y="7170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4"/>
            <p:cNvSpPr/>
            <p:nvPr/>
          </p:nvSpPr>
          <p:spPr>
            <a:xfrm>
              <a:off x="251250" y="6179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34"/>
          <p:cNvGrpSpPr/>
          <p:nvPr/>
        </p:nvGrpSpPr>
        <p:grpSpPr>
          <a:xfrm>
            <a:off x="2838850" y="4822300"/>
            <a:ext cx="405000" cy="81000"/>
            <a:chOff x="767975" y="3772075"/>
            <a:chExt cx="405000" cy="81000"/>
          </a:xfrm>
        </p:grpSpPr>
        <p:sp>
          <p:nvSpPr>
            <p:cNvPr id="5405" name="Google Shape;5405;p34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4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4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8" name="Google Shape;5408;p34"/>
          <p:cNvGrpSpPr/>
          <p:nvPr/>
        </p:nvGrpSpPr>
        <p:grpSpPr>
          <a:xfrm>
            <a:off x="8496000" y="0"/>
            <a:ext cx="648000" cy="647988"/>
            <a:chOff x="848975" y="362500"/>
            <a:chExt cx="648000" cy="647988"/>
          </a:xfrm>
        </p:grpSpPr>
        <p:sp>
          <p:nvSpPr>
            <p:cNvPr id="5409" name="Google Shape;5409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3" name="Google Shape;5473;p34"/>
          <p:cNvGrpSpPr/>
          <p:nvPr/>
        </p:nvGrpSpPr>
        <p:grpSpPr>
          <a:xfrm>
            <a:off x="0" y="4495500"/>
            <a:ext cx="648000" cy="647988"/>
            <a:chOff x="848975" y="362500"/>
            <a:chExt cx="648000" cy="647988"/>
          </a:xfrm>
        </p:grpSpPr>
        <p:sp>
          <p:nvSpPr>
            <p:cNvPr id="5474" name="Google Shape;5474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" name="Google Shape;5539;p35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0" name="Google Shape;5540;p35"/>
          <p:cNvGrpSpPr/>
          <p:nvPr/>
        </p:nvGrpSpPr>
        <p:grpSpPr>
          <a:xfrm flipH="1">
            <a:off x="-3525" y="-12"/>
            <a:ext cx="810900" cy="2018500"/>
            <a:chOff x="4925387" y="42438"/>
            <a:chExt cx="810900" cy="2018500"/>
          </a:xfrm>
        </p:grpSpPr>
        <p:sp>
          <p:nvSpPr>
            <p:cNvPr id="5541" name="Google Shape;5541;p35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5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5"/>
            <p:cNvSpPr/>
            <p:nvPr/>
          </p:nvSpPr>
          <p:spPr>
            <a:xfrm rot="10800000">
              <a:off x="53324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5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5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5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5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8" name="Google Shape;5548;p35"/>
          <p:cNvSpPr/>
          <p:nvPr/>
        </p:nvSpPr>
        <p:spPr>
          <a:xfrm rot="10800000" flipH="1">
            <a:off x="0" y="2018438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9" name="Google Shape;5549;p35"/>
          <p:cNvSpPr/>
          <p:nvPr/>
        </p:nvSpPr>
        <p:spPr>
          <a:xfrm rot="10800000" flipH="1">
            <a:off x="403800" y="242226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0" name="Google Shape;5550;p35"/>
          <p:cNvGrpSpPr/>
          <p:nvPr/>
        </p:nvGrpSpPr>
        <p:grpSpPr>
          <a:xfrm flipH="1">
            <a:off x="1060387" y="4802024"/>
            <a:ext cx="235450" cy="128100"/>
            <a:chOff x="7955000" y="4798749"/>
            <a:chExt cx="235450" cy="128100"/>
          </a:xfrm>
        </p:grpSpPr>
        <p:sp>
          <p:nvSpPr>
            <p:cNvPr id="5551" name="Google Shape;5551;p35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5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53" name="Google Shape;5553;p35"/>
          <p:cNvCxnSpPr/>
          <p:nvPr/>
        </p:nvCxnSpPr>
        <p:spPr>
          <a:xfrm rot="10800000">
            <a:off x="1395662" y="4866075"/>
            <a:ext cx="59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4" name="Google Shape;5554;p35"/>
          <p:cNvCxnSpPr/>
          <p:nvPr/>
        </p:nvCxnSpPr>
        <p:spPr>
          <a:xfrm rot="10800000">
            <a:off x="960587" y="281500"/>
            <a:ext cx="6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5" name="Google Shape;5555;p35"/>
          <p:cNvGrpSpPr/>
          <p:nvPr/>
        </p:nvGrpSpPr>
        <p:grpSpPr>
          <a:xfrm rot="10800000" flipH="1">
            <a:off x="7993787" y="216649"/>
            <a:ext cx="235450" cy="128100"/>
            <a:chOff x="7955000" y="4798749"/>
            <a:chExt cx="235450" cy="128100"/>
          </a:xfrm>
        </p:grpSpPr>
        <p:sp>
          <p:nvSpPr>
            <p:cNvPr id="5556" name="Google Shape;5556;p35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5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8" name="Google Shape;5558;p35"/>
          <p:cNvGrpSpPr/>
          <p:nvPr/>
        </p:nvGrpSpPr>
        <p:grpSpPr>
          <a:xfrm>
            <a:off x="8343162" y="2018662"/>
            <a:ext cx="807375" cy="2422075"/>
            <a:chOff x="8343162" y="2018662"/>
            <a:chExt cx="807375" cy="2422075"/>
          </a:xfrm>
        </p:grpSpPr>
        <p:grpSp>
          <p:nvGrpSpPr>
            <p:cNvPr id="5559" name="Google Shape;5559;p35"/>
            <p:cNvGrpSpPr/>
            <p:nvPr/>
          </p:nvGrpSpPr>
          <p:grpSpPr>
            <a:xfrm flipH="1">
              <a:off x="8343162" y="2422238"/>
              <a:ext cx="807375" cy="2018500"/>
              <a:chOff x="4925387" y="42438"/>
              <a:chExt cx="807375" cy="2018500"/>
            </a:xfrm>
          </p:grpSpPr>
          <p:sp>
            <p:nvSpPr>
              <p:cNvPr id="5560" name="Google Shape;5560;p35"/>
              <p:cNvSpPr/>
              <p:nvPr/>
            </p:nvSpPr>
            <p:spPr>
              <a:xfrm rot="10800000">
                <a:off x="5328963" y="165713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35"/>
              <p:cNvSpPr/>
              <p:nvPr/>
            </p:nvSpPr>
            <p:spPr>
              <a:xfrm rot="10800000">
                <a:off x="4925387" y="165713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35"/>
              <p:cNvSpPr/>
              <p:nvPr/>
            </p:nvSpPr>
            <p:spPr>
              <a:xfrm rot="10800000">
                <a:off x="4925387" y="1253562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35"/>
              <p:cNvSpPr/>
              <p:nvPr/>
            </p:nvSpPr>
            <p:spPr>
              <a:xfrm rot="10800000">
                <a:off x="4925387" y="84978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35"/>
              <p:cNvSpPr/>
              <p:nvPr/>
            </p:nvSpPr>
            <p:spPr>
              <a:xfrm rot="10800000">
                <a:off x="4925387" y="446212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35"/>
              <p:cNvSpPr/>
              <p:nvPr/>
            </p:nvSpPr>
            <p:spPr>
              <a:xfrm rot="10800000">
                <a:off x="5328963" y="446212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35"/>
              <p:cNvSpPr/>
              <p:nvPr/>
            </p:nvSpPr>
            <p:spPr>
              <a:xfrm rot="10800000">
                <a:off x="4925387" y="4243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7" name="Google Shape;5567;p35"/>
            <p:cNvSpPr/>
            <p:nvPr/>
          </p:nvSpPr>
          <p:spPr>
            <a:xfrm rot="10800000" flipH="1">
              <a:off x="8343162" y="20186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8" name="Google Shape;5568;p35"/>
          <p:cNvGrpSpPr/>
          <p:nvPr/>
        </p:nvGrpSpPr>
        <p:grpSpPr>
          <a:xfrm rot="10800000">
            <a:off x="7538500" y="4822300"/>
            <a:ext cx="405000" cy="81000"/>
            <a:chOff x="767975" y="3772075"/>
            <a:chExt cx="405000" cy="81000"/>
          </a:xfrm>
        </p:grpSpPr>
        <p:sp>
          <p:nvSpPr>
            <p:cNvPr id="5569" name="Google Shape;5569;p35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5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5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2" name="Google Shape;5572;p35"/>
          <p:cNvGrpSpPr/>
          <p:nvPr/>
        </p:nvGrpSpPr>
        <p:grpSpPr>
          <a:xfrm>
            <a:off x="0" y="4497475"/>
            <a:ext cx="648000" cy="647988"/>
            <a:chOff x="848975" y="362500"/>
            <a:chExt cx="648000" cy="647988"/>
          </a:xfrm>
        </p:grpSpPr>
        <p:sp>
          <p:nvSpPr>
            <p:cNvPr id="5573" name="Google Shape;5573;p35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5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5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5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5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5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5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5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5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5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5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5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5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5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5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5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5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5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5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5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5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5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5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5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5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5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5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5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5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5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5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5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5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5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5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5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5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5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5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5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5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5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5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5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5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5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5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5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5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5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5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5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5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5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5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5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5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5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5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5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5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5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5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5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35"/>
          <p:cNvGrpSpPr/>
          <p:nvPr/>
        </p:nvGrpSpPr>
        <p:grpSpPr>
          <a:xfrm>
            <a:off x="8493575" y="0"/>
            <a:ext cx="648000" cy="647988"/>
            <a:chOff x="848975" y="362500"/>
            <a:chExt cx="648000" cy="647988"/>
          </a:xfrm>
        </p:grpSpPr>
        <p:sp>
          <p:nvSpPr>
            <p:cNvPr id="5638" name="Google Shape;5638;p35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5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5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5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5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5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5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5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5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5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5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5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5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5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5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5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5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5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5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5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5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5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5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5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5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5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5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5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5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5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5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5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5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5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5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5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5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5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5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5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5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5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5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5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5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5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5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5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5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5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5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5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5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5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5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5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5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5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5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5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5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5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5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5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2" name="Google Shape;5702;p35"/>
          <p:cNvSpPr/>
          <p:nvPr/>
        </p:nvSpPr>
        <p:spPr>
          <a:xfrm>
            <a:off x="8134600" y="4796775"/>
            <a:ext cx="731100" cy="1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1" name="Google Shape;4981;p3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2" name="Google Shape;4982;p33"/>
          <p:cNvGrpSpPr/>
          <p:nvPr/>
        </p:nvGrpSpPr>
        <p:grpSpPr>
          <a:xfrm rot="5400000">
            <a:off x="605562" y="-605575"/>
            <a:ext cx="807375" cy="2018500"/>
            <a:chOff x="4925387" y="42438"/>
            <a:chExt cx="807375" cy="2018500"/>
          </a:xfrm>
        </p:grpSpPr>
        <p:sp>
          <p:nvSpPr>
            <p:cNvPr id="4983" name="Google Shape;4983;p3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0" name="Google Shape;4990;p33"/>
          <p:cNvGrpSpPr/>
          <p:nvPr/>
        </p:nvGrpSpPr>
        <p:grpSpPr>
          <a:xfrm rot="5400000">
            <a:off x="8493575" y="13"/>
            <a:ext cx="648000" cy="647988"/>
            <a:chOff x="848975" y="362500"/>
            <a:chExt cx="648000" cy="647988"/>
          </a:xfrm>
        </p:grpSpPr>
        <p:sp>
          <p:nvSpPr>
            <p:cNvPr id="4991" name="Google Shape;4991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5" name="Google Shape;5055;p33"/>
          <p:cNvGrpSpPr/>
          <p:nvPr/>
        </p:nvGrpSpPr>
        <p:grpSpPr>
          <a:xfrm rot="5400000">
            <a:off x="8493575" y="625938"/>
            <a:ext cx="648000" cy="647988"/>
            <a:chOff x="848975" y="362500"/>
            <a:chExt cx="648000" cy="647988"/>
          </a:xfrm>
        </p:grpSpPr>
        <p:sp>
          <p:nvSpPr>
            <p:cNvPr id="5056" name="Google Shape;5056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0" name="Google Shape;5120;p33"/>
          <p:cNvGrpSpPr/>
          <p:nvPr/>
        </p:nvGrpSpPr>
        <p:grpSpPr>
          <a:xfrm>
            <a:off x="7955000" y="4798749"/>
            <a:ext cx="235450" cy="128100"/>
            <a:chOff x="7955000" y="4798749"/>
            <a:chExt cx="235450" cy="128100"/>
          </a:xfrm>
        </p:grpSpPr>
        <p:sp>
          <p:nvSpPr>
            <p:cNvPr id="5121" name="Google Shape;5121;p3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23" name="Google Shape;5123;p33"/>
          <p:cNvCxnSpPr/>
          <p:nvPr/>
        </p:nvCxnSpPr>
        <p:spPr>
          <a:xfrm>
            <a:off x="272025" y="4868500"/>
            <a:ext cx="757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4" name="Google Shape;5124;p33"/>
          <p:cNvGrpSpPr/>
          <p:nvPr/>
        </p:nvGrpSpPr>
        <p:grpSpPr>
          <a:xfrm rot="5400000">
            <a:off x="0" y="4497488"/>
            <a:ext cx="648000" cy="647988"/>
            <a:chOff x="848975" y="362500"/>
            <a:chExt cx="648000" cy="647988"/>
          </a:xfrm>
        </p:grpSpPr>
        <p:sp>
          <p:nvSpPr>
            <p:cNvPr id="5125" name="Google Shape;5125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9" name="Google Shape;5189;p33"/>
          <p:cNvGrpSpPr/>
          <p:nvPr/>
        </p:nvGrpSpPr>
        <p:grpSpPr>
          <a:xfrm rot="5400000">
            <a:off x="0" y="3849488"/>
            <a:ext cx="648000" cy="647988"/>
            <a:chOff x="848975" y="362500"/>
            <a:chExt cx="648000" cy="647988"/>
          </a:xfrm>
        </p:grpSpPr>
        <p:sp>
          <p:nvSpPr>
            <p:cNvPr id="5190" name="Google Shape;5190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4" name="Google Shape;5254;p33"/>
          <p:cNvSpPr/>
          <p:nvPr/>
        </p:nvSpPr>
        <p:spPr>
          <a:xfrm rot="-5400000">
            <a:off x="403575" y="807363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33"/>
          <p:cNvSpPr txBox="1">
            <a:spLocks noGrp="1"/>
          </p:cNvSpPr>
          <p:nvPr>
            <p:ph type="title"/>
          </p:nvPr>
        </p:nvSpPr>
        <p:spPr>
          <a:xfrm>
            <a:off x="4204825" y="612388"/>
            <a:ext cx="42042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56" name="Google Shape;5256;p33"/>
          <p:cNvSpPr txBox="1">
            <a:spLocks noGrp="1"/>
          </p:cNvSpPr>
          <p:nvPr>
            <p:ph type="subTitle" idx="1"/>
          </p:nvPr>
        </p:nvSpPr>
        <p:spPr>
          <a:xfrm>
            <a:off x="4204825" y="1771215"/>
            <a:ext cx="4204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7" name="Google Shape;5257;p33"/>
          <p:cNvSpPr txBox="1"/>
          <p:nvPr/>
        </p:nvSpPr>
        <p:spPr>
          <a:xfrm>
            <a:off x="4204825" y="3556588"/>
            <a:ext cx="42042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8" name="Google Shape;5258;p3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01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 Shoulders Text Black"/>
              <a:buNone/>
              <a:defRPr sz="33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9" r:id="rId5"/>
    <p:sldLayoutId id="2147483680" r:id="rId6"/>
    <p:sldLayoutId id="2147483681" r:id="rId7"/>
    <p:sldLayoutId id="214748368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Google Shape;5713;p39"/>
          <p:cNvSpPr txBox="1">
            <a:spLocks noGrp="1"/>
          </p:cNvSpPr>
          <p:nvPr>
            <p:ph type="ctrTitle"/>
          </p:nvPr>
        </p:nvSpPr>
        <p:spPr>
          <a:xfrm>
            <a:off x="125506" y="1188225"/>
            <a:ext cx="5383369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Demo</a:t>
            </a:r>
            <a:br>
              <a:rPr lang="en" sz="6400" dirty="0"/>
            </a:br>
            <a:r>
              <a:rPr lang="en" sz="6400" dirty="0"/>
              <a:t> </a:t>
            </a:r>
            <a:r>
              <a:rPr lang="en" sz="6400" dirty="0">
                <a:solidFill>
                  <a:schemeClr val="bg2"/>
                </a:solidFill>
              </a:rPr>
              <a:t>Salesforce</a:t>
            </a:r>
            <a:r>
              <a:rPr lang="en" sz="6400" dirty="0"/>
              <a:t> </a:t>
            </a:r>
            <a:r>
              <a:rPr lang="en" sz="5000" dirty="0">
                <a:solidFill>
                  <a:schemeClr val="bg2"/>
                </a:solidFill>
              </a:rPr>
              <a:t>Progress</a:t>
            </a:r>
            <a:r>
              <a:rPr lang="en" sz="5000" dirty="0">
                <a:solidFill>
                  <a:schemeClr val="dk2"/>
                </a:solidFill>
              </a:rPr>
              <a:t> 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5714" name="Google Shape;5714;p39"/>
          <p:cNvSpPr txBox="1">
            <a:spLocks noGrp="1"/>
          </p:cNvSpPr>
          <p:nvPr>
            <p:ph type="subTitle" idx="1"/>
          </p:nvPr>
        </p:nvSpPr>
        <p:spPr>
          <a:xfrm>
            <a:off x="734975" y="3216700"/>
            <a:ext cx="477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Aslene OUAZE</a:t>
            </a:r>
            <a:endParaRPr dirty="0"/>
          </a:p>
        </p:txBody>
      </p:sp>
      <p:grpSp>
        <p:nvGrpSpPr>
          <p:cNvPr id="5715" name="Google Shape;5715;p39"/>
          <p:cNvGrpSpPr/>
          <p:nvPr/>
        </p:nvGrpSpPr>
        <p:grpSpPr>
          <a:xfrm>
            <a:off x="5703888" y="915104"/>
            <a:ext cx="3045450" cy="3169368"/>
            <a:chOff x="5703500" y="701975"/>
            <a:chExt cx="3339675" cy="3475565"/>
          </a:xfrm>
        </p:grpSpPr>
        <p:sp>
          <p:nvSpPr>
            <p:cNvPr id="5716" name="Google Shape;5716;p39"/>
            <p:cNvSpPr/>
            <p:nvPr/>
          </p:nvSpPr>
          <p:spPr>
            <a:xfrm>
              <a:off x="5819975" y="701975"/>
              <a:ext cx="3223200" cy="322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17" name="Google Shape;5717;p39"/>
            <p:cNvPicPr preferRelativeResize="0"/>
            <p:nvPr/>
          </p:nvPicPr>
          <p:blipFill rotWithShape="1">
            <a:blip r:embed="rId3">
              <a:alphaModFix/>
            </a:blip>
            <a:srcRect b="26831"/>
            <a:stretch/>
          </p:blipFill>
          <p:spPr>
            <a:xfrm>
              <a:off x="5703500" y="899440"/>
              <a:ext cx="3198300" cy="32781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5718" name="Google Shape;5718;p39"/>
          <p:cNvCxnSpPr/>
          <p:nvPr/>
        </p:nvCxnSpPr>
        <p:spPr>
          <a:xfrm>
            <a:off x="1280975" y="3812575"/>
            <a:ext cx="411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9" name="Google Shape;5719;p39"/>
          <p:cNvGrpSpPr/>
          <p:nvPr/>
        </p:nvGrpSpPr>
        <p:grpSpPr>
          <a:xfrm>
            <a:off x="767975" y="3772075"/>
            <a:ext cx="405000" cy="81000"/>
            <a:chOff x="767975" y="3772075"/>
            <a:chExt cx="405000" cy="81000"/>
          </a:xfrm>
        </p:grpSpPr>
        <p:sp>
          <p:nvSpPr>
            <p:cNvPr id="5720" name="Google Shape;5720;p39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9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9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3" name="Google Shape;5723;p39"/>
          <p:cNvGrpSpPr/>
          <p:nvPr/>
        </p:nvGrpSpPr>
        <p:grpSpPr>
          <a:xfrm>
            <a:off x="7619429" y="3666453"/>
            <a:ext cx="603418" cy="603406"/>
            <a:chOff x="848975" y="362500"/>
            <a:chExt cx="648000" cy="647988"/>
          </a:xfrm>
        </p:grpSpPr>
        <p:sp>
          <p:nvSpPr>
            <p:cNvPr id="5724" name="Google Shape;5724;p39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9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9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9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9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9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9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9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9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9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9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9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9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9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9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9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9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9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9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9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9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9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9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9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9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9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9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9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9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9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9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9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9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9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9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9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9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9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9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9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9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9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9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9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9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9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9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9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9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9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9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9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CM Salesforce App">
            <a:extLst>
              <a:ext uri="{FF2B5EF4-FFF2-40B4-BE49-F238E27FC236}">
                <a16:creationId xmlns:a16="http://schemas.microsoft.com/office/drawing/2014/main" id="{AE145F25-D038-3010-A685-E63CF7928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59" y="1640856"/>
            <a:ext cx="2731988" cy="17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37695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with JavaScript (The LWC Module)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err="1"/>
              <a:t>LightningElement</a:t>
            </a:r>
            <a:r>
              <a:rPr lang="en-US" dirty="0"/>
              <a:t> is the base class for Lightning web components, which allows us to use </a:t>
            </a:r>
            <a:r>
              <a:rPr lang="en-US" dirty="0" err="1"/>
              <a:t>connectedCallback</a:t>
            </a:r>
            <a:r>
              <a:rPr lang="en-US" dirty="0"/>
              <a:t>().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dirty="0" err="1"/>
              <a:t>connectedCallback</a:t>
            </a:r>
            <a:r>
              <a:rPr lang="en-US" dirty="0"/>
              <a:t>() method is one of our lifecycle hooks. 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That the method is triggered when a component is inserted in the document object model (DOM). In this case, it starts the timer.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EE3D4-565E-CC9A-50B5-5B6AA23C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819" y="1628775"/>
            <a:ext cx="42957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37695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Decorators are often used in JavaScript to modify the behavior of a property or function.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To use a decorator, import it from the </a:t>
            </a:r>
            <a:r>
              <a:rPr lang="en-US" dirty="0" err="1"/>
              <a:t>lwc</a:t>
            </a:r>
            <a:r>
              <a:rPr lang="en-US" dirty="0"/>
              <a:t> module and place it before the property or function.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5A165-59C8-1949-B948-A843B885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075" y="3273811"/>
            <a:ext cx="48101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5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836174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Examples of Lightning Web Components decorators include: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@api</a:t>
            </a:r>
            <a:r>
              <a:rPr lang="en-US" dirty="0"/>
              <a:t>: Marks a field as public. The framework observes the property for changes. When the property's value changes, the framework reacts and </a:t>
            </a:r>
            <a:r>
              <a:rPr lang="en-US" dirty="0" err="1"/>
              <a:t>rerenders</a:t>
            </a:r>
            <a:r>
              <a:rPr lang="en-US" dirty="0"/>
              <a:t> the component.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@track</a:t>
            </a:r>
            <a:r>
              <a:rPr lang="en-US" dirty="0"/>
              <a:t>: Tells the framework to observe changes to the properties of an object or to the elements of an array. If a change occurs, the framework </a:t>
            </a:r>
            <a:r>
              <a:rPr lang="en-US" dirty="0" err="1"/>
              <a:t>rerenders</a:t>
            </a:r>
            <a:r>
              <a:rPr lang="en-US" dirty="0"/>
              <a:t> the component. All fields are reactive. We use @track only if a field contains an object or an array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@wire</a:t>
            </a:r>
            <a:r>
              <a:rPr lang="en-US" dirty="0"/>
              <a:t>: Gives us an easy way to get and bind data from a Salesforce org.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16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49"/>
            <a:ext cx="3320321" cy="2611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file ( .js-meta.xml ):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This file provides metadata for Salesforce, including the design configuration for components intended for use in Lightning App Builder.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9EF3-CD3E-6F29-E369-79E8FD9E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452" y="1591770"/>
            <a:ext cx="4531142" cy="33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49"/>
            <a:ext cx="3320321" cy="2611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Starting with an example: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This app has four components working together.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tile</a:t>
            </a:r>
            <a:r>
              <a:rPr lang="en-US" dirty="0"/>
              <a:t>: displays an individual item.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list</a:t>
            </a:r>
            <a:r>
              <a:rPr lang="en-US" dirty="0"/>
              <a:t>: arranges the tiles.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detail</a:t>
            </a:r>
            <a:r>
              <a:rPr lang="en-US" dirty="0"/>
              <a:t>: displays item details when a tile is clicked 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selector</a:t>
            </a:r>
            <a:r>
              <a:rPr lang="en-US" dirty="0"/>
              <a:t>: contains the whole set of components.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The bike selector component parts.">
            <a:extLst>
              <a:ext uri="{FF2B5EF4-FFF2-40B4-BE49-F238E27FC236}">
                <a16:creationId xmlns:a16="http://schemas.microsoft.com/office/drawing/2014/main" id="{89E126C7-2F74-11CE-E356-39BEE398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94" y="1915605"/>
            <a:ext cx="4597567" cy="30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49"/>
            <a:ext cx="3320321" cy="2611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 this example, multiple components work together; some components are nested inside other components. 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Lightning web components—which are custom HTML elements—can be nested inside other Lightning web components.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Bike selector app component parent/child relationships.">
            <a:extLst>
              <a:ext uri="{FF2B5EF4-FFF2-40B4-BE49-F238E27FC236}">
                <a16:creationId xmlns:a16="http://schemas.microsoft.com/office/drawing/2014/main" id="{92F39674-8EB4-E8AB-A471-E0738686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29" y="1860885"/>
            <a:ext cx="3426393" cy="32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1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49"/>
            <a:ext cx="3320321" cy="2611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97ABF-4E64-E863-079E-BB3C3DD3F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5" y="2035043"/>
            <a:ext cx="2735866" cy="1759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657F1-1A6E-59BC-D2B4-C8F6F2C37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805" y="1984027"/>
            <a:ext cx="5123492" cy="24962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1122A0-34FF-F708-412C-F08E74D81101}"/>
              </a:ext>
            </a:extLst>
          </p:cNvPr>
          <p:cNvSpPr/>
          <p:nvPr/>
        </p:nvSpPr>
        <p:spPr>
          <a:xfrm>
            <a:off x="3243408" y="2657985"/>
            <a:ext cx="544814" cy="513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9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268;p45">
            <a:extLst>
              <a:ext uri="{FF2B5EF4-FFF2-40B4-BE49-F238E27FC236}">
                <a16:creationId xmlns:a16="http://schemas.microsoft.com/office/drawing/2014/main" id="{AA11C585-D4DA-75F6-19D7-1CA56FE8A606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7788047" cy="261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 a complex component (one that contains several parent and child components), the components can communicate up and down.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dirty="0"/>
              <a:t>The c-</a:t>
            </a:r>
            <a:r>
              <a:rPr lang="en-US" dirty="0" err="1"/>
              <a:t>todo</a:t>
            </a:r>
            <a:r>
              <a:rPr lang="en-US" dirty="0"/>
              <a:t>-item child component dispatches an event to the parent c-</a:t>
            </a:r>
            <a:r>
              <a:rPr lang="en-US" dirty="0" err="1"/>
              <a:t>todo</a:t>
            </a:r>
            <a:r>
              <a:rPr lang="en-US" dirty="0"/>
              <a:t>-app component. For example, the child can pass an event object to the parent when a user clicks a button so the parent can handle the event and change the current page.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dirty="0"/>
              <a:t>The c-</a:t>
            </a:r>
            <a:r>
              <a:rPr lang="en-US" dirty="0" err="1"/>
              <a:t>todo</a:t>
            </a:r>
            <a:r>
              <a:rPr lang="en-US" dirty="0"/>
              <a:t>-app parent component passes a property or invokes a method in the child component. For example, the parent can set a text value in a child component, or invoke a method in the child component.</a:t>
            </a:r>
          </a:p>
        </p:txBody>
      </p:sp>
      <p:pic>
        <p:nvPicPr>
          <p:cNvPr id="14340" name="Picture 4" descr="Parent and child components passing information up and down.">
            <a:extLst>
              <a:ext uri="{FF2B5EF4-FFF2-40B4-BE49-F238E27FC236}">
                <a16:creationId xmlns:a16="http://schemas.microsoft.com/office/drawing/2014/main" id="{07B60490-F457-B0C7-CDC9-9A272CDB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60" y="2219411"/>
            <a:ext cx="2919055" cy="14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3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" name="Google Shape;6942;p43"/>
          <p:cNvSpPr txBox="1">
            <a:spLocks noGrp="1"/>
          </p:cNvSpPr>
          <p:nvPr>
            <p:ph type="title"/>
          </p:nvPr>
        </p:nvSpPr>
        <p:spPr>
          <a:xfrm>
            <a:off x="4139624" y="2881852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components and data</a:t>
            </a:r>
          </a:p>
        </p:txBody>
      </p:sp>
      <p:sp>
        <p:nvSpPr>
          <p:cNvPr id="6943" name="Google Shape;6943;p43"/>
          <p:cNvSpPr txBox="1">
            <a:spLocks noGrp="1"/>
          </p:cNvSpPr>
          <p:nvPr>
            <p:ph type="title" idx="2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g Shoulders Text Black"/>
                <a:ea typeface="Big Shoulders Text Black"/>
                <a:cs typeface="Big Shoulders Text Black"/>
                <a:sym typeface="Big Shoulders Text Black"/>
              </a:rPr>
              <a:t>02</a:t>
            </a:r>
            <a:endParaRPr dirty="0">
              <a:latin typeface="Big Shoulders Text Black"/>
              <a:ea typeface="Big Shoulders Text Black"/>
              <a:cs typeface="Big Shoulders Text Black"/>
              <a:sym typeface="Big Shoulders Text Black"/>
            </a:endParaRPr>
          </a:p>
        </p:txBody>
      </p:sp>
      <p:cxnSp>
        <p:nvCxnSpPr>
          <p:cNvPr id="6945" name="Google Shape;6945;p43"/>
          <p:cNvCxnSpPr/>
          <p:nvPr/>
        </p:nvCxnSpPr>
        <p:spPr>
          <a:xfrm rot="10800000">
            <a:off x="4312975" y="3667875"/>
            <a:ext cx="34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6" name="Google Shape;6946;p43"/>
          <p:cNvGrpSpPr/>
          <p:nvPr/>
        </p:nvGrpSpPr>
        <p:grpSpPr>
          <a:xfrm rot="10800000">
            <a:off x="7859575" y="3627375"/>
            <a:ext cx="405000" cy="81000"/>
            <a:chOff x="767975" y="3772075"/>
            <a:chExt cx="405000" cy="81000"/>
          </a:xfrm>
        </p:grpSpPr>
        <p:sp>
          <p:nvSpPr>
            <p:cNvPr id="6947" name="Google Shape;6947;p4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43"/>
          <p:cNvSpPr/>
          <p:nvPr/>
        </p:nvSpPr>
        <p:spPr>
          <a:xfrm>
            <a:off x="520525" y="991925"/>
            <a:ext cx="3049200" cy="352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1" name="Google Shape;6951;p43"/>
          <p:cNvPicPr preferRelativeResize="0"/>
          <p:nvPr/>
        </p:nvPicPr>
        <p:blipFill rotWithShape="1">
          <a:blip r:embed="rId3">
            <a:alphaModFix/>
          </a:blip>
          <a:srcRect l="25946" r="25951" b="5962"/>
          <a:stretch/>
        </p:blipFill>
        <p:spPr>
          <a:xfrm>
            <a:off x="734975" y="791500"/>
            <a:ext cx="3044798" cy="334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2" name="Google Shape;6952;p43"/>
          <p:cNvGrpSpPr/>
          <p:nvPr/>
        </p:nvGrpSpPr>
        <p:grpSpPr>
          <a:xfrm>
            <a:off x="3456925" y="483075"/>
            <a:ext cx="648000" cy="647988"/>
            <a:chOff x="848975" y="362500"/>
            <a:chExt cx="648000" cy="647988"/>
          </a:xfrm>
        </p:grpSpPr>
        <p:sp>
          <p:nvSpPr>
            <p:cNvPr id="6953" name="Google Shape;695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7" name="Google Shape;7017;p43"/>
          <p:cNvGrpSpPr/>
          <p:nvPr/>
        </p:nvGrpSpPr>
        <p:grpSpPr>
          <a:xfrm>
            <a:off x="0" y="483075"/>
            <a:ext cx="648000" cy="647988"/>
            <a:chOff x="848975" y="362500"/>
            <a:chExt cx="648000" cy="647988"/>
          </a:xfrm>
        </p:grpSpPr>
        <p:sp>
          <p:nvSpPr>
            <p:cNvPr id="7018" name="Google Shape;7018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43"/>
          <p:cNvGrpSpPr/>
          <p:nvPr/>
        </p:nvGrpSpPr>
        <p:grpSpPr>
          <a:xfrm>
            <a:off x="0" y="-164925"/>
            <a:ext cx="648000" cy="647988"/>
            <a:chOff x="848975" y="362500"/>
            <a:chExt cx="648000" cy="647988"/>
          </a:xfrm>
        </p:grpSpPr>
        <p:sp>
          <p:nvSpPr>
            <p:cNvPr id="7083" name="Google Shape;708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43"/>
          <p:cNvGrpSpPr/>
          <p:nvPr/>
        </p:nvGrpSpPr>
        <p:grpSpPr>
          <a:xfrm>
            <a:off x="7930087" y="-12"/>
            <a:ext cx="807375" cy="2018500"/>
            <a:chOff x="4925387" y="42438"/>
            <a:chExt cx="807375" cy="2018500"/>
          </a:xfrm>
        </p:grpSpPr>
        <p:sp>
          <p:nvSpPr>
            <p:cNvPr id="7148" name="Google Shape;7148;p4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4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4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4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4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4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5" name="Google Shape;7155;p43"/>
          <p:cNvSpPr/>
          <p:nvPr/>
        </p:nvSpPr>
        <p:spPr>
          <a:xfrm rot="10800000">
            <a:off x="7526263" y="-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3"/>
          <p:cNvSpPr/>
          <p:nvPr/>
        </p:nvSpPr>
        <p:spPr>
          <a:xfrm rot="10800000">
            <a:off x="8740188" y="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3"/>
          <p:cNvSpPr/>
          <p:nvPr/>
        </p:nvSpPr>
        <p:spPr>
          <a:xfrm rot="10800000">
            <a:off x="8740188" y="2018500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5AB41A-6F11-B705-E7CB-61FFA698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74" y="16129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8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247120" y="363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</a:t>
            </a:r>
            <a:br>
              <a:rPr lang="fr-FR" dirty="0"/>
            </a:br>
            <a:r>
              <a:rPr lang="fr-FR" dirty="0"/>
              <a:t> components and data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8" name="Google Shape;7268;p45">
            <a:extLst>
              <a:ext uri="{FF2B5EF4-FFF2-40B4-BE49-F238E27FC236}">
                <a16:creationId xmlns:a16="http://schemas.microsoft.com/office/drawing/2014/main" id="{AA11C585-D4DA-75F6-19D7-1CA56FE8A606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7788047" cy="261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or Modify Data with Record Form Base Components</a:t>
            </a:r>
            <a:b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The easiest way to work with single records in Lightning web components is to use the lightning-record-*-form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 These base components use Lightning Data Service behind the scenes and inherit its caching and synchronization capabilities. Each base component gives you different features and levels of customization: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lightning-record-form base component is the simplest one. With lightning-record-form, we  can specify a layout and allow admins to configure form fields declaratively.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lightning-record-view-form base component allows you to view records.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lightning-record-edit-form base component allows you to edit records.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Clr>
                <a:srgbClr val="FF0000"/>
              </a:buClr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7659C-241C-2D8A-2FD8-D6C74AAF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9" y="441859"/>
            <a:ext cx="1103606" cy="11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3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8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</a:t>
            </a:r>
            <a:r>
              <a:rPr lang="en" dirty="0">
                <a:solidFill>
                  <a:schemeClr val="dk2"/>
                </a:solidFill>
              </a:rPr>
              <a:t>OF 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974" name="Google Shape;5974;p41"/>
          <p:cNvSpPr txBox="1">
            <a:spLocks noGrp="1"/>
          </p:cNvSpPr>
          <p:nvPr>
            <p:ph type="title" idx="5"/>
          </p:nvPr>
        </p:nvSpPr>
        <p:spPr>
          <a:xfrm>
            <a:off x="2742413" y="1303150"/>
            <a:ext cx="889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76" name="Google Shape;5976;p41"/>
          <p:cNvSpPr txBox="1">
            <a:spLocks noGrp="1"/>
          </p:cNvSpPr>
          <p:nvPr>
            <p:ph type="title" idx="7"/>
          </p:nvPr>
        </p:nvSpPr>
        <p:spPr>
          <a:xfrm>
            <a:off x="5526780" y="1303150"/>
            <a:ext cx="889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78" name="Google Shape;5978;p41"/>
          <p:cNvSpPr txBox="1">
            <a:spLocks noGrp="1"/>
          </p:cNvSpPr>
          <p:nvPr>
            <p:ph type="subTitle" idx="9"/>
          </p:nvPr>
        </p:nvSpPr>
        <p:spPr>
          <a:xfrm>
            <a:off x="1925663" y="1868900"/>
            <a:ext cx="2522700" cy="702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components basics</a:t>
            </a:r>
          </a:p>
        </p:txBody>
      </p:sp>
      <p:sp>
        <p:nvSpPr>
          <p:cNvPr id="5979" name="Google Shape;5979;p41"/>
          <p:cNvSpPr txBox="1">
            <a:spLocks noGrp="1"/>
          </p:cNvSpPr>
          <p:nvPr>
            <p:ph type="subTitle" idx="13"/>
          </p:nvPr>
        </p:nvSpPr>
        <p:spPr>
          <a:xfrm>
            <a:off x="4724430" y="1868899"/>
            <a:ext cx="2493900" cy="1046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components and data</a:t>
            </a:r>
          </a:p>
        </p:txBody>
      </p:sp>
      <p:grpSp>
        <p:nvGrpSpPr>
          <p:cNvPr id="5982" name="Google Shape;5982;p41"/>
          <p:cNvGrpSpPr/>
          <p:nvPr/>
        </p:nvGrpSpPr>
        <p:grpSpPr>
          <a:xfrm rot="5400000">
            <a:off x="158175" y="587125"/>
            <a:ext cx="1215610" cy="1123412"/>
            <a:chOff x="6373025" y="1138650"/>
            <a:chExt cx="1215610" cy="1123412"/>
          </a:xfrm>
        </p:grpSpPr>
        <p:sp>
          <p:nvSpPr>
            <p:cNvPr id="5983" name="Google Shape;5983;p41"/>
            <p:cNvSpPr/>
            <p:nvPr/>
          </p:nvSpPr>
          <p:spPr>
            <a:xfrm>
              <a:off x="6373025" y="1146875"/>
              <a:ext cx="1215610" cy="1107278"/>
            </a:xfrm>
            <a:custGeom>
              <a:avLst/>
              <a:gdLst/>
              <a:ahLst/>
              <a:cxnLst/>
              <a:rect l="l" t="t" r="r" b="b"/>
              <a:pathLst>
                <a:path w="26897" h="24500" extrusionOk="0">
                  <a:moveTo>
                    <a:pt x="13449" y="1"/>
                  </a:moveTo>
                  <a:cubicBezTo>
                    <a:pt x="10313" y="1"/>
                    <a:pt x="7178" y="1197"/>
                    <a:pt x="4785" y="3589"/>
                  </a:cubicBezTo>
                  <a:cubicBezTo>
                    <a:pt x="1" y="8370"/>
                    <a:pt x="1" y="16127"/>
                    <a:pt x="4785" y="20911"/>
                  </a:cubicBezTo>
                  <a:cubicBezTo>
                    <a:pt x="7178" y="23304"/>
                    <a:pt x="10313" y="24500"/>
                    <a:pt x="13449" y="24500"/>
                  </a:cubicBezTo>
                  <a:cubicBezTo>
                    <a:pt x="16584" y="24500"/>
                    <a:pt x="19719" y="23304"/>
                    <a:pt x="22112" y="20911"/>
                  </a:cubicBezTo>
                  <a:cubicBezTo>
                    <a:pt x="26896" y="16127"/>
                    <a:pt x="26896" y="8370"/>
                    <a:pt x="22112" y="3589"/>
                  </a:cubicBezTo>
                  <a:cubicBezTo>
                    <a:pt x="19719" y="1197"/>
                    <a:pt x="16584" y="1"/>
                    <a:pt x="13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41"/>
            <p:cNvSpPr/>
            <p:nvPr/>
          </p:nvSpPr>
          <p:spPr>
            <a:xfrm>
              <a:off x="6419033" y="1138650"/>
              <a:ext cx="1123593" cy="1123412"/>
            </a:xfrm>
            <a:custGeom>
              <a:avLst/>
              <a:gdLst/>
              <a:ahLst/>
              <a:cxnLst/>
              <a:rect l="l" t="t" r="r" b="b"/>
              <a:pathLst>
                <a:path w="24861" h="24857" extrusionOk="0">
                  <a:moveTo>
                    <a:pt x="12433" y="357"/>
                  </a:moveTo>
                  <a:cubicBezTo>
                    <a:pt x="19088" y="357"/>
                    <a:pt x="24503" y="5768"/>
                    <a:pt x="24503" y="12428"/>
                  </a:cubicBezTo>
                  <a:cubicBezTo>
                    <a:pt x="24503" y="19088"/>
                    <a:pt x="19084" y="24499"/>
                    <a:pt x="12433" y="24499"/>
                  </a:cubicBezTo>
                  <a:cubicBezTo>
                    <a:pt x="5773" y="24499"/>
                    <a:pt x="358" y="19088"/>
                    <a:pt x="358" y="12428"/>
                  </a:cubicBezTo>
                  <a:cubicBezTo>
                    <a:pt x="358" y="5768"/>
                    <a:pt x="5773" y="357"/>
                    <a:pt x="12433" y="357"/>
                  </a:cubicBezTo>
                  <a:close/>
                  <a:moveTo>
                    <a:pt x="12433" y="0"/>
                  </a:moveTo>
                  <a:cubicBezTo>
                    <a:pt x="5580" y="0"/>
                    <a:pt x="0" y="5575"/>
                    <a:pt x="0" y="12428"/>
                  </a:cubicBezTo>
                  <a:cubicBezTo>
                    <a:pt x="0" y="19281"/>
                    <a:pt x="5580" y="24856"/>
                    <a:pt x="12433" y="24856"/>
                  </a:cubicBezTo>
                  <a:cubicBezTo>
                    <a:pt x="19286" y="24856"/>
                    <a:pt x="24861" y="19281"/>
                    <a:pt x="24861" y="12428"/>
                  </a:cubicBezTo>
                  <a:cubicBezTo>
                    <a:pt x="24861" y="5575"/>
                    <a:pt x="19286" y="0"/>
                    <a:pt x="12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41"/>
            <p:cNvSpPr/>
            <p:nvPr/>
          </p:nvSpPr>
          <p:spPr>
            <a:xfrm>
              <a:off x="6458352" y="1177788"/>
              <a:ext cx="1045134" cy="1045134"/>
            </a:xfrm>
            <a:custGeom>
              <a:avLst/>
              <a:gdLst/>
              <a:ahLst/>
              <a:cxnLst/>
              <a:rect l="l" t="t" r="r" b="b"/>
              <a:pathLst>
                <a:path w="23125" h="23125" extrusionOk="0">
                  <a:moveTo>
                    <a:pt x="11563" y="5230"/>
                  </a:moveTo>
                  <a:cubicBezTo>
                    <a:pt x="15052" y="5230"/>
                    <a:pt x="17894" y="8068"/>
                    <a:pt x="17894" y="11562"/>
                  </a:cubicBezTo>
                  <a:cubicBezTo>
                    <a:pt x="17894" y="15056"/>
                    <a:pt x="15052" y="17894"/>
                    <a:pt x="11563" y="17894"/>
                  </a:cubicBezTo>
                  <a:cubicBezTo>
                    <a:pt x="8073" y="17894"/>
                    <a:pt x="5227" y="15056"/>
                    <a:pt x="5227" y="11562"/>
                  </a:cubicBezTo>
                  <a:cubicBezTo>
                    <a:pt x="5227" y="8073"/>
                    <a:pt x="8065" y="5230"/>
                    <a:pt x="11563" y="5230"/>
                  </a:cubicBezTo>
                  <a:close/>
                  <a:moveTo>
                    <a:pt x="11563" y="0"/>
                  </a:moveTo>
                  <a:cubicBezTo>
                    <a:pt x="5185" y="0"/>
                    <a:pt x="1" y="5188"/>
                    <a:pt x="1" y="11562"/>
                  </a:cubicBezTo>
                  <a:cubicBezTo>
                    <a:pt x="1" y="17936"/>
                    <a:pt x="5185" y="23124"/>
                    <a:pt x="11563" y="23124"/>
                  </a:cubicBezTo>
                  <a:cubicBezTo>
                    <a:pt x="17936" y="23124"/>
                    <a:pt x="23125" y="17936"/>
                    <a:pt x="23125" y="11562"/>
                  </a:cubicBezTo>
                  <a:cubicBezTo>
                    <a:pt x="23125" y="5188"/>
                    <a:pt x="17936" y="0"/>
                    <a:pt x="11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41"/>
            <p:cNvSpPr/>
            <p:nvPr/>
          </p:nvSpPr>
          <p:spPr>
            <a:xfrm>
              <a:off x="6700821" y="1445340"/>
              <a:ext cx="560011" cy="510206"/>
            </a:xfrm>
            <a:custGeom>
              <a:avLst/>
              <a:gdLst/>
              <a:ahLst/>
              <a:cxnLst/>
              <a:rect l="l" t="t" r="r" b="b"/>
              <a:pathLst>
                <a:path w="12391" h="11289" extrusionOk="0">
                  <a:moveTo>
                    <a:pt x="6197" y="1"/>
                  </a:moveTo>
                  <a:cubicBezTo>
                    <a:pt x="4752" y="1"/>
                    <a:pt x="3307" y="553"/>
                    <a:pt x="2204" y="1656"/>
                  </a:cubicBezTo>
                  <a:cubicBezTo>
                    <a:pt x="0" y="3860"/>
                    <a:pt x="0" y="7433"/>
                    <a:pt x="2204" y="9636"/>
                  </a:cubicBezTo>
                  <a:cubicBezTo>
                    <a:pt x="3307" y="10738"/>
                    <a:pt x="4752" y="11289"/>
                    <a:pt x="6197" y="11289"/>
                  </a:cubicBezTo>
                  <a:cubicBezTo>
                    <a:pt x="7642" y="11289"/>
                    <a:pt x="9086" y="10738"/>
                    <a:pt x="10188" y="9636"/>
                  </a:cubicBezTo>
                  <a:cubicBezTo>
                    <a:pt x="12391" y="7433"/>
                    <a:pt x="12391" y="3860"/>
                    <a:pt x="10188" y="1656"/>
                  </a:cubicBezTo>
                  <a:cubicBezTo>
                    <a:pt x="9086" y="553"/>
                    <a:pt x="7642" y="1"/>
                    <a:pt x="6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41"/>
            <p:cNvSpPr/>
            <p:nvPr/>
          </p:nvSpPr>
          <p:spPr>
            <a:xfrm>
              <a:off x="6717724" y="1437341"/>
              <a:ext cx="526386" cy="526386"/>
            </a:xfrm>
            <a:custGeom>
              <a:avLst/>
              <a:gdLst/>
              <a:ahLst/>
              <a:cxnLst/>
              <a:rect l="l" t="t" r="r" b="b"/>
              <a:pathLst>
                <a:path w="11647" h="11647" extrusionOk="0">
                  <a:moveTo>
                    <a:pt x="5824" y="353"/>
                  </a:moveTo>
                  <a:cubicBezTo>
                    <a:pt x="8834" y="353"/>
                    <a:pt x="11289" y="2800"/>
                    <a:pt x="11289" y="5819"/>
                  </a:cubicBezTo>
                  <a:cubicBezTo>
                    <a:pt x="11289" y="8834"/>
                    <a:pt x="8834" y="11285"/>
                    <a:pt x="5824" y="11285"/>
                  </a:cubicBezTo>
                  <a:cubicBezTo>
                    <a:pt x="2809" y="11285"/>
                    <a:pt x="358" y="8834"/>
                    <a:pt x="358" y="5819"/>
                  </a:cubicBezTo>
                  <a:cubicBezTo>
                    <a:pt x="358" y="2809"/>
                    <a:pt x="2805" y="353"/>
                    <a:pt x="5824" y="353"/>
                  </a:cubicBezTo>
                  <a:close/>
                  <a:moveTo>
                    <a:pt x="5824" y="0"/>
                  </a:moveTo>
                  <a:cubicBezTo>
                    <a:pt x="2612" y="0"/>
                    <a:pt x="1" y="2611"/>
                    <a:pt x="1" y="5823"/>
                  </a:cubicBezTo>
                  <a:cubicBezTo>
                    <a:pt x="1" y="9036"/>
                    <a:pt x="2612" y="11646"/>
                    <a:pt x="5824" y="11646"/>
                  </a:cubicBezTo>
                  <a:cubicBezTo>
                    <a:pt x="9032" y="11646"/>
                    <a:pt x="11647" y="9036"/>
                    <a:pt x="11647" y="5823"/>
                  </a:cubicBezTo>
                  <a:cubicBezTo>
                    <a:pt x="11647" y="2611"/>
                    <a:pt x="9032" y="0"/>
                    <a:pt x="5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41"/>
            <p:cNvSpPr/>
            <p:nvPr/>
          </p:nvSpPr>
          <p:spPr>
            <a:xfrm>
              <a:off x="6756862" y="1497133"/>
              <a:ext cx="447747" cy="406800"/>
            </a:xfrm>
            <a:custGeom>
              <a:avLst/>
              <a:gdLst/>
              <a:ahLst/>
              <a:cxnLst/>
              <a:rect l="l" t="t" r="r" b="b"/>
              <a:pathLst>
                <a:path w="9907" h="9001" extrusionOk="0">
                  <a:moveTo>
                    <a:pt x="4958" y="0"/>
                  </a:moveTo>
                  <a:cubicBezTo>
                    <a:pt x="4612" y="0"/>
                    <a:pt x="4261" y="40"/>
                    <a:pt x="3911" y="124"/>
                  </a:cubicBezTo>
                  <a:cubicBezTo>
                    <a:pt x="1493" y="700"/>
                    <a:pt x="1" y="3126"/>
                    <a:pt x="577" y="5543"/>
                  </a:cubicBezTo>
                  <a:cubicBezTo>
                    <a:pt x="1069" y="7610"/>
                    <a:pt x="2914" y="9001"/>
                    <a:pt x="4949" y="9001"/>
                  </a:cubicBezTo>
                  <a:cubicBezTo>
                    <a:pt x="5295" y="9001"/>
                    <a:pt x="5646" y="8961"/>
                    <a:pt x="5996" y="8877"/>
                  </a:cubicBezTo>
                  <a:cubicBezTo>
                    <a:pt x="8414" y="8301"/>
                    <a:pt x="9906" y="5875"/>
                    <a:pt x="9330" y="3458"/>
                  </a:cubicBezTo>
                  <a:cubicBezTo>
                    <a:pt x="8838" y="1391"/>
                    <a:pt x="6993" y="0"/>
                    <a:pt x="4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41"/>
            <p:cNvSpPr/>
            <p:nvPr/>
          </p:nvSpPr>
          <p:spPr>
            <a:xfrm>
              <a:off x="6769427" y="1489224"/>
              <a:ext cx="422799" cy="422799"/>
            </a:xfrm>
            <a:custGeom>
              <a:avLst/>
              <a:gdLst/>
              <a:ahLst/>
              <a:cxnLst/>
              <a:rect l="l" t="t" r="r" b="b"/>
              <a:pathLst>
                <a:path w="9355" h="9355" extrusionOk="0">
                  <a:moveTo>
                    <a:pt x="4680" y="349"/>
                  </a:moveTo>
                  <a:cubicBezTo>
                    <a:pt x="7059" y="349"/>
                    <a:pt x="8998" y="2291"/>
                    <a:pt x="8998" y="4671"/>
                  </a:cubicBezTo>
                  <a:cubicBezTo>
                    <a:pt x="8993" y="7051"/>
                    <a:pt x="7059" y="8989"/>
                    <a:pt x="4680" y="8989"/>
                  </a:cubicBezTo>
                  <a:cubicBezTo>
                    <a:pt x="2296" y="8989"/>
                    <a:pt x="358" y="7051"/>
                    <a:pt x="358" y="4671"/>
                  </a:cubicBezTo>
                  <a:cubicBezTo>
                    <a:pt x="358" y="2291"/>
                    <a:pt x="2296" y="349"/>
                    <a:pt x="4680" y="349"/>
                  </a:cubicBezTo>
                  <a:close/>
                  <a:moveTo>
                    <a:pt x="4680" y="0"/>
                  </a:moveTo>
                  <a:cubicBezTo>
                    <a:pt x="2098" y="0"/>
                    <a:pt x="0" y="2094"/>
                    <a:pt x="0" y="4675"/>
                  </a:cubicBezTo>
                  <a:cubicBezTo>
                    <a:pt x="0" y="7257"/>
                    <a:pt x="2098" y="9355"/>
                    <a:pt x="4680" y="9355"/>
                  </a:cubicBezTo>
                  <a:cubicBezTo>
                    <a:pt x="7257" y="9355"/>
                    <a:pt x="9355" y="7257"/>
                    <a:pt x="9355" y="4675"/>
                  </a:cubicBezTo>
                  <a:cubicBezTo>
                    <a:pt x="9351" y="2094"/>
                    <a:pt x="7253" y="0"/>
                    <a:pt x="4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41"/>
            <p:cNvSpPr/>
            <p:nvPr/>
          </p:nvSpPr>
          <p:spPr>
            <a:xfrm>
              <a:off x="6889508" y="1617260"/>
              <a:ext cx="182452" cy="165866"/>
            </a:xfrm>
            <a:custGeom>
              <a:avLst/>
              <a:gdLst/>
              <a:ahLst/>
              <a:cxnLst/>
              <a:rect l="l" t="t" r="r" b="b"/>
              <a:pathLst>
                <a:path w="4037" h="3670" extrusionOk="0">
                  <a:moveTo>
                    <a:pt x="2020" y="1"/>
                  </a:moveTo>
                  <a:cubicBezTo>
                    <a:pt x="1879" y="1"/>
                    <a:pt x="1737" y="17"/>
                    <a:pt x="1594" y="51"/>
                  </a:cubicBezTo>
                  <a:cubicBezTo>
                    <a:pt x="606" y="283"/>
                    <a:pt x="0" y="1275"/>
                    <a:pt x="232" y="2259"/>
                  </a:cubicBezTo>
                  <a:cubicBezTo>
                    <a:pt x="433" y="3102"/>
                    <a:pt x="1188" y="3670"/>
                    <a:pt x="2018" y="3670"/>
                  </a:cubicBezTo>
                  <a:cubicBezTo>
                    <a:pt x="2157" y="3670"/>
                    <a:pt x="2298" y="3654"/>
                    <a:pt x="2439" y="3621"/>
                  </a:cubicBezTo>
                  <a:cubicBezTo>
                    <a:pt x="3427" y="3385"/>
                    <a:pt x="4037" y="2397"/>
                    <a:pt x="3801" y="1414"/>
                  </a:cubicBezTo>
                  <a:cubicBezTo>
                    <a:pt x="3600" y="569"/>
                    <a:pt x="2849" y="1"/>
                    <a:pt x="2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41"/>
            <p:cNvSpPr/>
            <p:nvPr/>
          </p:nvSpPr>
          <p:spPr>
            <a:xfrm>
              <a:off x="6889870" y="1609306"/>
              <a:ext cx="181910" cy="181865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15" y="362"/>
                  </a:moveTo>
                  <a:cubicBezTo>
                    <a:pt x="2927" y="362"/>
                    <a:pt x="3667" y="1106"/>
                    <a:pt x="3667" y="2018"/>
                  </a:cubicBezTo>
                  <a:cubicBezTo>
                    <a:pt x="3667" y="2927"/>
                    <a:pt x="2927" y="3675"/>
                    <a:pt x="2015" y="3675"/>
                  </a:cubicBezTo>
                  <a:cubicBezTo>
                    <a:pt x="1098" y="3675"/>
                    <a:pt x="358" y="2935"/>
                    <a:pt x="358" y="2018"/>
                  </a:cubicBezTo>
                  <a:cubicBezTo>
                    <a:pt x="358" y="1106"/>
                    <a:pt x="1098" y="362"/>
                    <a:pt x="2015" y="362"/>
                  </a:cubicBezTo>
                  <a:close/>
                  <a:moveTo>
                    <a:pt x="2015" y="0"/>
                  </a:moveTo>
                  <a:cubicBezTo>
                    <a:pt x="905" y="0"/>
                    <a:pt x="1" y="904"/>
                    <a:pt x="1" y="2014"/>
                  </a:cubicBezTo>
                  <a:cubicBezTo>
                    <a:pt x="1" y="3124"/>
                    <a:pt x="905" y="4024"/>
                    <a:pt x="2015" y="4024"/>
                  </a:cubicBezTo>
                  <a:cubicBezTo>
                    <a:pt x="3120" y="4024"/>
                    <a:pt x="4024" y="3120"/>
                    <a:pt x="4024" y="2014"/>
                  </a:cubicBezTo>
                  <a:cubicBezTo>
                    <a:pt x="4024" y="904"/>
                    <a:pt x="3120" y="0"/>
                    <a:pt x="2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41"/>
            <p:cNvSpPr/>
            <p:nvPr/>
          </p:nvSpPr>
          <p:spPr>
            <a:xfrm>
              <a:off x="7197690" y="1367199"/>
              <a:ext cx="1220" cy="814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1" y="1"/>
                  </a:moveTo>
                  <a:cubicBezTo>
                    <a:pt x="5" y="9"/>
                    <a:pt x="18" y="14"/>
                    <a:pt x="26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41"/>
            <p:cNvSpPr/>
            <p:nvPr/>
          </p:nvSpPr>
          <p:spPr>
            <a:xfrm>
              <a:off x="6976146" y="1214080"/>
              <a:ext cx="481734" cy="481146"/>
            </a:xfrm>
            <a:custGeom>
              <a:avLst/>
              <a:gdLst/>
              <a:ahLst/>
              <a:cxnLst/>
              <a:rect l="l" t="t" r="r" b="b"/>
              <a:pathLst>
                <a:path w="10659" h="10646" extrusionOk="0">
                  <a:moveTo>
                    <a:pt x="4936" y="3376"/>
                  </a:moveTo>
                  <a:lnTo>
                    <a:pt x="4949" y="3385"/>
                  </a:lnTo>
                  <a:cubicBezTo>
                    <a:pt x="4945" y="3383"/>
                    <a:pt x="4941" y="3379"/>
                    <a:pt x="4936" y="3376"/>
                  </a:cubicBezTo>
                  <a:close/>
                  <a:moveTo>
                    <a:pt x="8616" y="4905"/>
                  </a:moveTo>
                  <a:cubicBezTo>
                    <a:pt x="8617" y="4907"/>
                    <a:pt x="8618" y="4909"/>
                    <a:pt x="8620" y="4911"/>
                  </a:cubicBezTo>
                  <a:lnTo>
                    <a:pt x="8620" y="4911"/>
                  </a:lnTo>
                  <a:cubicBezTo>
                    <a:pt x="8618" y="4908"/>
                    <a:pt x="8617" y="4907"/>
                    <a:pt x="8616" y="4905"/>
                  </a:cubicBezTo>
                  <a:close/>
                  <a:moveTo>
                    <a:pt x="556" y="0"/>
                  </a:moveTo>
                  <a:cubicBezTo>
                    <a:pt x="505" y="0"/>
                    <a:pt x="455" y="4"/>
                    <a:pt x="413" y="4"/>
                  </a:cubicBezTo>
                  <a:cubicBezTo>
                    <a:pt x="324" y="13"/>
                    <a:pt x="253" y="17"/>
                    <a:pt x="190" y="17"/>
                  </a:cubicBezTo>
                  <a:cubicBezTo>
                    <a:pt x="68" y="21"/>
                    <a:pt x="1" y="25"/>
                    <a:pt x="1" y="25"/>
                  </a:cubicBezTo>
                  <a:cubicBezTo>
                    <a:pt x="1" y="25"/>
                    <a:pt x="64" y="34"/>
                    <a:pt x="190" y="46"/>
                  </a:cubicBezTo>
                  <a:cubicBezTo>
                    <a:pt x="253" y="51"/>
                    <a:pt x="324" y="63"/>
                    <a:pt x="413" y="67"/>
                  </a:cubicBezTo>
                  <a:cubicBezTo>
                    <a:pt x="455" y="72"/>
                    <a:pt x="509" y="80"/>
                    <a:pt x="556" y="84"/>
                  </a:cubicBezTo>
                  <a:cubicBezTo>
                    <a:pt x="610" y="88"/>
                    <a:pt x="661" y="101"/>
                    <a:pt x="715" y="105"/>
                  </a:cubicBezTo>
                  <a:cubicBezTo>
                    <a:pt x="825" y="122"/>
                    <a:pt x="951" y="135"/>
                    <a:pt x="1085" y="156"/>
                  </a:cubicBezTo>
                  <a:cubicBezTo>
                    <a:pt x="1224" y="185"/>
                    <a:pt x="1367" y="210"/>
                    <a:pt x="1523" y="236"/>
                  </a:cubicBezTo>
                  <a:cubicBezTo>
                    <a:pt x="1674" y="269"/>
                    <a:pt x="1838" y="311"/>
                    <a:pt x="2010" y="345"/>
                  </a:cubicBezTo>
                  <a:cubicBezTo>
                    <a:pt x="2187" y="387"/>
                    <a:pt x="2359" y="442"/>
                    <a:pt x="2548" y="488"/>
                  </a:cubicBezTo>
                  <a:cubicBezTo>
                    <a:pt x="2637" y="522"/>
                    <a:pt x="2733" y="547"/>
                    <a:pt x="2830" y="576"/>
                  </a:cubicBezTo>
                  <a:lnTo>
                    <a:pt x="2973" y="627"/>
                  </a:lnTo>
                  <a:cubicBezTo>
                    <a:pt x="2998" y="631"/>
                    <a:pt x="3019" y="639"/>
                    <a:pt x="3049" y="648"/>
                  </a:cubicBezTo>
                  <a:cubicBezTo>
                    <a:pt x="3074" y="656"/>
                    <a:pt x="3095" y="660"/>
                    <a:pt x="3120" y="673"/>
                  </a:cubicBezTo>
                  <a:cubicBezTo>
                    <a:pt x="3314" y="744"/>
                    <a:pt x="3520" y="816"/>
                    <a:pt x="3721" y="904"/>
                  </a:cubicBezTo>
                  <a:cubicBezTo>
                    <a:pt x="3772" y="925"/>
                    <a:pt x="3818" y="946"/>
                    <a:pt x="3873" y="967"/>
                  </a:cubicBezTo>
                  <a:cubicBezTo>
                    <a:pt x="3923" y="988"/>
                    <a:pt x="3978" y="1009"/>
                    <a:pt x="4024" y="1034"/>
                  </a:cubicBezTo>
                  <a:cubicBezTo>
                    <a:pt x="4125" y="1081"/>
                    <a:pt x="4230" y="1135"/>
                    <a:pt x="4335" y="1182"/>
                  </a:cubicBezTo>
                  <a:cubicBezTo>
                    <a:pt x="4440" y="1228"/>
                    <a:pt x="4541" y="1287"/>
                    <a:pt x="4646" y="1341"/>
                  </a:cubicBezTo>
                  <a:cubicBezTo>
                    <a:pt x="4697" y="1367"/>
                    <a:pt x="4751" y="1396"/>
                    <a:pt x="4802" y="1425"/>
                  </a:cubicBezTo>
                  <a:cubicBezTo>
                    <a:pt x="4857" y="1451"/>
                    <a:pt x="4907" y="1480"/>
                    <a:pt x="4962" y="1514"/>
                  </a:cubicBezTo>
                  <a:cubicBezTo>
                    <a:pt x="5239" y="1669"/>
                    <a:pt x="5517" y="1850"/>
                    <a:pt x="5790" y="2039"/>
                  </a:cubicBezTo>
                  <a:cubicBezTo>
                    <a:pt x="5769" y="2027"/>
                    <a:pt x="5752" y="2014"/>
                    <a:pt x="5731" y="2001"/>
                  </a:cubicBezTo>
                  <a:lnTo>
                    <a:pt x="5576" y="1909"/>
                  </a:lnTo>
                  <a:lnTo>
                    <a:pt x="5416" y="1812"/>
                  </a:lnTo>
                  <a:lnTo>
                    <a:pt x="5260" y="1720"/>
                  </a:lnTo>
                  <a:lnTo>
                    <a:pt x="4945" y="1543"/>
                  </a:lnTo>
                  <a:cubicBezTo>
                    <a:pt x="4890" y="1514"/>
                    <a:pt x="4840" y="1493"/>
                    <a:pt x="4785" y="1468"/>
                  </a:cubicBezTo>
                  <a:cubicBezTo>
                    <a:pt x="4735" y="1438"/>
                    <a:pt x="4680" y="1413"/>
                    <a:pt x="4630" y="1392"/>
                  </a:cubicBezTo>
                  <a:cubicBezTo>
                    <a:pt x="4524" y="1341"/>
                    <a:pt x="4419" y="1291"/>
                    <a:pt x="4314" y="1249"/>
                  </a:cubicBezTo>
                  <a:lnTo>
                    <a:pt x="3999" y="1123"/>
                  </a:lnTo>
                  <a:cubicBezTo>
                    <a:pt x="3894" y="1081"/>
                    <a:pt x="3789" y="1051"/>
                    <a:pt x="3688" y="1013"/>
                  </a:cubicBezTo>
                  <a:cubicBezTo>
                    <a:pt x="3482" y="942"/>
                    <a:pt x="3280" y="883"/>
                    <a:pt x="3082" y="828"/>
                  </a:cubicBezTo>
                  <a:cubicBezTo>
                    <a:pt x="3057" y="824"/>
                    <a:pt x="3036" y="816"/>
                    <a:pt x="3011" y="807"/>
                  </a:cubicBezTo>
                  <a:cubicBezTo>
                    <a:pt x="2986" y="803"/>
                    <a:pt x="2965" y="799"/>
                    <a:pt x="2935" y="795"/>
                  </a:cubicBezTo>
                  <a:cubicBezTo>
                    <a:pt x="2889" y="782"/>
                    <a:pt x="2839" y="774"/>
                    <a:pt x="2788" y="761"/>
                  </a:cubicBezTo>
                  <a:cubicBezTo>
                    <a:pt x="2696" y="740"/>
                    <a:pt x="2599" y="715"/>
                    <a:pt x="2506" y="698"/>
                  </a:cubicBezTo>
                  <a:cubicBezTo>
                    <a:pt x="2410" y="681"/>
                    <a:pt x="2321" y="669"/>
                    <a:pt x="2233" y="652"/>
                  </a:cubicBezTo>
                  <a:cubicBezTo>
                    <a:pt x="2191" y="648"/>
                    <a:pt x="2145" y="635"/>
                    <a:pt x="2103" y="631"/>
                  </a:cubicBezTo>
                  <a:cubicBezTo>
                    <a:pt x="2061" y="627"/>
                    <a:pt x="2019" y="614"/>
                    <a:pt x="1968" y="610"/>
                  </a:cubicBezTo>
                  <a:cubicBezTo>
                    <a:pt x="1884" y="597"/>
                    <a:pt x="1800" y="589"/>
                    <a:pt x="1724" y="576"/>
                  </a:cubicBezTo>
                  <a:cubicBezTo>
                    <a:pt x="1644" y="568"/>
                    <a:pt x="1565" y="555"/>
                    <a:pt x="1485" y="551"/>
                  </a:cubicBezTo>
                  <a:cubicBezTo>
                    <a:pt x="1333" y="543"/>
                    <a:pt x="1190" y="530"/>
                    <a:pt x="1060" y="526"/>
                  </a:cubicBezTo>
                  <a:cubicBezTo>
                    <a:pt x="995" y="524"/>
                    <a:pt x="932" y="524"/>
                    <a:pt x="871" y="524"/>
                  </a:cubicBezTo>
                  <a:cubicBezTo>
                    <a:pt x="811" y="524"/>
                    <a:pt x="753" y="524"/>
                    <a:pt x="698" y="522"/>
                  </a:cubicBezTo>
                  <a:lnTo>
                    <a:pt x="539" y="522"/>
                  </a:lnTo>
                  <a:cubicBezTo>
                    <a:pt x="492" y="522"/>
                    <a:pt x="446" y="526"/>
                    <a:pt x="404" y="526"/>
                  </a:cubicBezTo>
                  <a:cubicBezTo>
                    <a:pt x="320" y="530"/>
                    <a:pt x="244" y="534"/>
                    <a:pt x="190" y="534"/>
                  </a:cubicBezTo>
                  <a:cubicBezTo>
                    <a:pt x="72" y="543"/>
                    <a:pt x="9" y="547"/>
                    <a:pt x="9" y="547"/>
                  </a:cubicBezTo>
                  <a:cubicBezTo>
                    <a:pt x="9" y="547"/>
                    <a:pt x="72" y="551"/>
                    <a:pt x="190" y="568"/>
                  </a:cubicBezTo>
                  <a:cubicBezTo>
                    <a:pt x="244" y="572"/>
                    <a:pt x="320" y="585"/>
                    <a:pt x="404" y="589"/>
                  </a:cubicBezTo>
                  <a:cubicBezTo>
                    <a:pt x="446" y="593"/>
                    <a:pt x="492" y="597"/>
                    <a:pt x="539" y="606"/>
                  </a:cubicBezTo>
                  <a:cubicBezTo>
                    <a:pt x="589" y="610"/>
                    <a:pt x="640" y="618"/>
                    <a:pt x="694" y="627"/>
                  </a:cubicBezTo>
                  <a:cubicBezTo>
                    <a:pt x="799" y="639"/>
                    <a:pt x="917" y="656"/>
                    <a:pt x="1043" y="677"/>
                  </a:cubicBezTo>
                  <a:cubicBezTo>
                    <a:pt x="1169" y="702"/>
                    <a:pt x="1312" y="732"/>
                    <a:pt x="1459" y="757"/>
                  </a:cubicBezTo>
                  <a:cubicBezTo>
                    <a:pt x="1607" y="786"/>
                    <a:pt x="1758" y="824"/>
                    <a:pt x="1922" y="862"/>
                  </a:cubicBezTo>
                  <a:cubicBezTo>
                    <a:pt x="2086" y="904"/>
                    <a:pt x="2254" y="950"/>
                    <a:pt x="2431" y="997"/>
                  </a:cubicBezTo>
                  <a:cubicBezTo>
                    <a:pt x="2523" y="1026"/>
                    <a:pt x="2611" y="1055"/>
                    <a:pt x="2700" y="1081"/>
                  </a:cubicBezTo>
                  <a:cubicBezTo>
                    <a:pt x="2746" y="1098"/>
                    <a:pt x="2788" y="1114"/>
                    <a:pt x="2839" y="1123"/>
                  </a:cubicBezTo>
                  <a:cubicBezTo>
                    <a:pt x="2860" y="1131"/>
                    <a:pt x="2885" y="1140"/>
                    <a:pt x="2906" y="1144"/>
                  </a:cubicBezTo>
                  <a:cubicBezTo>
                    <a:pt x="2927" y="1156"/>
                    <a:pt x="2952" y="1161"/>
                    <a:pt x="2973" y="1173"/>
                  </a:cubicBezTo>
                  <a:cubicBezTo>
                    <a:pt x="3158" y="1245"/>
                    <a:pt x="3351" y="1308"/>
                    <a:pt x="3541" y="1392"/>
                  </a:cubicBezTo>
                  <a:cubicBezTo>
                    <a:pt x="3587" y="1413"/>
                    <a:pt x="3637" y="1434"/>
                    <a:pt x="3688" y="1455"/>
                  </a:cubicBezTo>
                  <a:cubicBezTo>
                    <a:pt x="3734" y="1476"/>
                    <a:pt x="3789" y="1493"/>
                    <a:pt x="3835" y="1518"/>
                  </a:cubicBezTo>
                  <a:cubicBezTo>
                    <a:pt x="3932" y="1564"/>
                    <a:pt x="4028" y="1615"/>
                    <a:pt x="4129" y="1661"/>
                  </a:cubicBezTo>
                  <a:cubicBezTo>
                    <a:pt x="4230" y="1707"/>
                    <a:pt x="4323" y="1762"/>
                    <a:pt x="4424" y="1812"/>
                  </a:cubicBezTo>
                  <a:cubicBezTo>
                    <a:pt x="4470" y="1837"/>
                    <a:pt x="4524" y="1867"/>
                    <a:pt x="4571" y="1892"/>
                  </a:cubicBezTo>
                  <a:cubicBezTo>
                    <a:pt x="4617" y="1917"/>
                    <a:pt x="4672" y="1943"/>
                    <a:pt x="4718" y="1976"/>
                  </a:cubicBezTo>
                  <a:cubicBezTo>
                    <a:pt x="4987" y="2128"/>
                    <a:pt x="5248" y="2296"/>
                    <a:pt x="5508" y="2481"/>
                  </a:cubicBezTo>
                  <a:cubicBezTo>
                    <a:pt x="5487" y="2468"/>
                    <a:pt x="5470" y="2456"/>
                    <a:pt x="5449" y="2443"/>
                  </a:cubicBezTo>
                  <a:cubicBezTo>
                    <a:pt x="5395" y="2413"/>
                    <a:pt x="5349" y="2380"/>
                    <a:pt x="5302" y="2355"/>
                  </a:cubicBezTo>
                  <a:cubicBezTo>
                    <a:pt x="5256" y="2321"/>
                    <a:pt x="5201" y="2292"/>
                    <a:pt x="5155" y="2266"/>
                  </a:cubicBezTo>
                  <a:cubicBezTo>
                    <a:pt x="5109" y="2233"/>
                    <a:pt x="5054" y="2203"/>
                    <a:pt x="5008" y="2174"/>
                  </a:cubicBezTo>
                  <a:cubicBezTo>
                    <a:pt x="4907" y="2123"/>
                    <a:pt x="4806" y="2065"/>
                    <a:pt x="4709" y="2014"/>
                  </a:cubicBezTo>
                  <a:cubicBezTo>
                    <a:pt x="4659" y="1985"/>
                    <a:pt x="4609" y="1959"/>
                    <a:pt x="4554" y="1938"/>
                  </a:cubicBezTo>
                  <a:cubicBezTo>
                    <a:pt x="4503" y="1913"/>
                    <a:pt x="4457" y="1892"/>
                    <a:pt x="4403" y="1867"/>
                  </a:cubicBezTo>
                  <a:cubicBezTo>
                    <a:pt x="4302" y="1816"/>
                    <a:pt x="4205" y="1770"/>
                    <a:pt x="4104" y="1728"/>
                  </a:cubicBezTo>
                  <a:cubicBezTo>
                    <a:pt x="4003" y="1686"/>
                    <a:pt x="3902" y="1648"/>
                    <a:pt x="3806" y="1606"/>
                  </a:cubicBezTo>
                  <a:cubicBezTo>
                    <a:pt x="3705" y="1573"/>
                    <a:pt x="3604" y="1539"/>
                    <a:pt x="3511" y="1501"/>
                  </a:cubicBezTo>
                  <a:cubicBezTo>
                    <a:pt x="3314" y="1434"/>
                    <a:pt x="3120" y="1383"/>
                    <a:pt x="2935" y="1329"/>
                  </a:cubicBezTo>
                  <a:cubicBezTo>
                    <a:pt x="2914" y="1325"/>
                    <a:pt x="2889" y="1320"/>
                    <a:pt x="2868" y="1308"/>
                  </a:cubicBezTo>
                  <a:cubicBezTo>
                    <a:pt x="2847" y="1304"/>
                    <a:pt x="2822" y="1299"/>
                    <a:pt x="2801" y="1291"/>
                  </a:cubicBezTo>
                  <a:cubicBezTo>
                    <a:pt x="2754" y="1283"/>
                    <a:pt x="2704" y="1270"/>
                    <a:pt x="2662" y="1261"/>
                  </a:cubicBezTo>
                  <a:cubicBezTo>
                    <a:pt x="2574" y="1240"/>
                    <a:pt x="2485" y="1219"/>
                    <a:pt x="2397" y="1203"/>
                  </a:cubicBezTo>
                  <a:cubicBezTo>
                    <a:pt x="2305" y="1186"/>
                    <a:pt x="2220" y="1173"/>
                    <a:pt x="2136" y="1161"/>
                  </a:cubicBezTo>
                  <a:cubicBezTo>
                    <a:pt x="2094" y="1156"/>
                    <a:pt x="2052" y="1144"/>
                    <a:pt x="2010" y="1140"/>
                  </a:cubicBezTo>
                  <a:cubicBezTo>
                    <a:pt x="1968" y="1135"/>
                    <a:pt x="1926" y="1123"/>
                    <a:pt x="1893" y="1123"/>
                  </a:cubicBezTo>
                  <a:cubicBezTo>
                    <a:pt x="1813" y="1114"/>
                    <a:pt x="1733" y="1110"/>
                    <a:pt x="1653" y="1098"/>
                  </a:cubicBezTo>
                  <a:cubicBezTo>
                    <a:pt x="1577" y="1089"/>
                    <a:pt x="1502" y="1076"/>
                    <a:pt x="1434" y="1076"/>
                  </a:cubicBezTo>
                  <a:cubicBezTo>
                    <a:pt x="1287" y="1068"/>
                    <a:pt x="1157" y="1060"/>
                    <a:pt x="1031" y="1055"/>
                  </a:cubicBezTo>
                  <a:cubicBezTo>
                    <a:pt x="989" y="1054"/>
                    <a:pt x="947" y="1054"/>
                    <a:pt x="907" y="1054"/>
                  </a:cubicBezTo>
                  <a:cubicBezTo>
                    <a:pt x="827" y="1054"/>
                    <a:pt x="752" y="1055"/>
                    <a:pt x="682" y="1055"/>
                  </a:cubicBezTo>
                  <a:lnTo>
                    <a:pt x="535" y="1055"/>
                  </a:lnTo>
                  <a:cubicBezTo>
                    <a:pt x="488" y="1055"/>
                    <a:pt x="446" y="1060"/>
                    <a:pt x="404" y="1060"/>
                  </a:cubicBezTo>
                  <a:cubicBezTo>
                    <a:pt x="324" y="1068"/>
                    <a:pt x="257" y="1072"/>
                    <a:pt x="198" y="1072"/>
                  </a:cubicBezTo>
                  <a:cubicBezTo>
                    <a:pt x="89" y="1076"/>
                    <a:pt x="30" y="1081"/>
                    <a:pt x="30" y="1081"/>
                  </a:cubicBezTo>
                  <a:cubicBezTo>
                    <a:pt x="30" y="1081"/>
                    <a:pt x="89" y="1089"/>
                    <a:pt x="198" y="1102"/>
                  </a:cubicBezTo>
                  <a:cubicBezTo>
                    <a:pt x="253" y="1110"/>
                    <a:pt x="320" y="1119"/>
                    <a:pt x="404" y="1123"/>
                  </a:cubicBezTo>
                  <a:lnTo>
                    <a:pt x="530" y="1140"/>
                  </a:lnTo>
                  <a:cubicBezTo>
                    <a:pt x="577" y="1144"/>
                    <a:pt x="623" y="1156"/>
                    <a:pt x="673" y="1161"/>
                  </a:cubicBezTo>
                  <a:cubicBezTo>
                    <a:pt x="770" y="1177"/>
                    <a:pt x="888" y="1194"/>
                    <a:pt x="1010" y="1215"/>
                  </a:cubicBezTo>
                  <a:cubicBezTo>
                    <a:pt x="1127" y="1236"/>
                    <a:pt x="1262" y="1261"/>
                    <a:pt x="1396" y="1287"/>
                  </a:cubicBezTo>
                  <a:cubicBezTo>
                    <a:pt x="1535" y="1320"/>
                    <a:pt x="1682" y="1354"/>
                    <a:pt x="1838" y="1388"/>
                  </a:cubicBezTo>
                  <a:cubicBezTo>
                    <a:pt x="1989" y="1425"/>
                    <a:pt x="2153" y="1472"/>
                    <a:pt x="2317" y="1518"/>
                  </a:cubicBezTo>
                  <a:cubicBezTo>
                    <a:pt x="2401" y="1543"/>
                    <a:pt x="2485" y="1573"/>
                    <a:pt x="2569" y="1602"/>
                  </a:cubicBezTo>
                  <a:cubicBezTo>
                    <a:pt x="2611" y="1619"/>
                    <a:pt x="2654" y="1627"/>
                    <a:pt x="2700" y="1644"/>
                  </a:cubicBezTo>
                  <a:cubicBezTo>
                    <a:pt x="2721" y="1648"/>
                    <a:pt x="2742" y="1661"/>
                    <a:pt x="2763" y="1665"/>
                  </a:cubicBezTo>
                  <a:cubicBezTo>
                    <a:pt x="2784" y="1678"/>
                    <a:pt x="2805" y="1682"/>
                    <a:pt x="2826" y="1690"/>
                  </a:cubicBezTo>
                  <a:cubicBezTo>
                    <a:pt x="2998" y="1762"/>
                    <a:pt x="3183" y="1816"/>
                    <a:pt x="3364" y="1901"/>
                  </a:cubicBezTo>
                  <a:cubicBezTo>
                    <a:pt x="3730" y="2048"/>
                    <a:pt x="4100" y="2245"/>
                    <a:pt x="4470" y="2456"/>
                  </a:cubicBezTo>
                  <a:cubicBezTo>
                    <a:pt x="4722" y="2603"/>
                    <a:pt x="4970" y="2758"/>
                    <a:pt x="5218" y="2931"/>
                  </a:cubicBezTo>
                  <a:cubicBezTo>
                    <a:pt x="5197" y="2922"/>
                    <a:pt x="5180" y="2905"/>
                    <a:pt x="5159" y="2897"/>
                  </a:cubicBezTo>
                  <a:cubicBezTo>
                    <a:pt x="5113" y="2868"/>
                    <a:pt x="5067" y="2838"/>
                    <a:pt x="5016" y="2813"/>
                  </a:cubicBezTo>
                  <a:cubicBezTo>
                    <a:pt x="4970" y="2783"/>
                    <a:pt x="4924" y="2754"/>
                    <a:pt x="4878" y="2729"/>
                  </a:cubicBezTo>
                  <a:cubicBezTo>
                    <a:pt x="4827" y="2699"/>
                    <a:pt x="4781" y="2670"/>
                    <a:pt x="4735" y="2645"/>
                  </a:cubicBezTo>
                  <a:cubicBezTo>
                    <a:pt x="4638" y="2590"/>
                    <a:pt x="4545" y="2544"/>
                    <a:pt x="4449" y="2489"/>
                  </a:cubicBezTo>
                  <a:cubicBezTo>
                    <a:pt x="4403" y="2464"/>
                    <a:pt x="4356" y="2443"/>
                    <a:pt x="4310" y="2418"/>
                  </a:cubicBezTo>
                  <a:cubicBezTo>
                    <a:pt x="4260" y="2397"/>
                    <a:pt x="4213" y="2371"/>
                    <a:pt x="4167" y="2350"/>
                  </a:cubicBezTo>
                  <a:cubicBezTo>
                    <a:pt x="4070" y="2300"/>
                    <a:pt x="3978" y="2258"/>
                    <a:pt x="3881" y="2224"/>
                  </a:cubicBezTo>
                  <a:cubicBezTo>
                    <a:pt x="3789" y="2186"/>
                    <a:pt x="3692" y="2144"/>
                    <a:pt x="3599" y="2107"/>
                  </a:cubicBezTo>
                  <a:cubicBezTo>
                    <a:pt x="3503" y="2069"/>
                    <a:pt x="3410" y="2039"/>
                    <a:pt x="3322" y="2006"/>
                  </a:cubicBezTo>
                  <a:cubicBezTo>
                    <a:pt x="3137" y="1938"/>
                    <a:pt x="2952" y="1892"/>
                    <a:pt x="2780" y="1846"/>
                  </a:cubicBezTo>
                  <a:cubicBezTo>
                    <a:pt x="2759" y="1837"/>
                    <a:pt x="2738" y="1833"/>
                    <a:pt x="2712" y="1829"/>
                  </a:cubicBezTo>
                  <a:cubicBezTo>
                    <a:pt x="2691" y="1825"/>
                    <a:pt x="2670" y="1816"/>
                    <a:pt x="2641" y="1812"/>
                  </a:cubicBezTo>
                  <a:cubicBezTo>
                    <a:pt x="2599" y="1804"/>
                    <a:pt x="2553" y="1791"/>
                    <a:pt x="2511" y="1783"/>
                  </a:cubicBezTo>
                  <a:cubicBezTo>
                    <a:pt x="2426" y="1762"/>
                    <a:pt x="2342" y="1741"/>
                    <a:pt x="2258" y="1724"/>
                  </a:cubicBezTo>
                  <a:cubicBezTo>
                    <a:pt x="2174" y="1707"/>
                    <a:pt x="2094" y="1699"/>
                    <a:pt x="2010" y="1682"/>
                  </a:cubicBezTo>
                  <a:cubicBezTo>
                    <a:pt x="1968" y="1678"/>
                    <a:pt x="1935" y="1665"/>
                    <a:pt x="1893" y="1661"/>
                  </a:cubicBezTo>
                  <a:cubicBezTo>
                    <a:pt x="1855" y="1657"/>
                    <a:pt x="1813" y="1648"/>
                    <a:pt x="1775" y="1644"/>
                  </a:cubicBezTo>
                  <a:cubicBezTo>
                    <a:pt x="1695" y="1636"/>
                    <a:pt x="1623" y="1627"/>
                    <a:pt x="1548" y="1619"/>
                  </a:cubicBezTo>
                  <a:cubicBezTo>
                    <a:pt x="1476" y="1615"/>
                    <a:pt x="1409" y="1602"/>
                    <a:pt x="1338" y="1598"/>
                  </a:cubicBezTo>
                  <a:cubicBezTo>
                    <a:pt x="1203" y="1594"/>
                    <a:pt x="1077" y="1581"/>
                    <a:pt x="955" y="1577"/>
                  </a:cubicBezTo>
                  <a:cubicBezTo>
                    <a:pt x="914" y="1575"/>
                    <a:pt x="876" y="1575"/>
                    <a:pt x="838" y="1575"/>
                  </a:cubicBezTo>
                  <a:cubicBezTo>
                    <a:pt x="764" y="1575"/>
                    <a:pt x="696" y="1577"/>
                    <a:pt x="631" y="1577"/>
                  </a:cubicBezTo>
                  <a:lnTo>
                    <a:pt x="492" y="1577"/>
                  </a:lnTo>
                  <a:cubicBezTo>
                    <a:pt x="450" y="1577"/>
                    <a:pt x="408" y="1581"/>
                    <a:pt x="371" y="1581"/>
                  </a:cubicBezTo>
                  <a:cubicBezTo>
                    <a:pt x="299" y="1585"/>
                    <a:pt x="232" y="1594"/>
                    <a:pt x="177" y="1594"/>
                  </a:cubicBezTo>
                  <a:cubicBezTo>
                    <a:pt x="72" y="1602"/>
                    <a:pt x="22" y="1602"/>
                    <a:pt x="22" y="1602"/>
                  </a:cubicBezTo>
                  <a:cubicBezTo>
                    <a:pt x="22" y="1602"/>
                    <a:pt x="76" y="1606"/>
                    <a:pt x="177" y="1623"/>
                  </a:cubicBezTo>
                  <a:cubicBezTo>
                    <a:pt x="232" y="1627"/>
                    <a:pt x="295" y="1640"/>
                    <a:pt x="366" y="1644"/>
                  </a:cubicBezTo>
                  <a:cubicBezTo>
                    <a:pt x="404" y="1648"/>
                    <a:pt x="446" y="1657"/>
                    <a:pt x="488" y="1661"/>
                  </a:cubicBezTo>
                  <a:cubicBezTo>
                    <a:pt x="530" y="1665"/>
                    <a:pt x="577" y="1678"/>
                    <a:pt x="623" y="1682"/>
                  </a:cubicBezTo>
                  <a:cubicBezTo>
                    <a:pt x="720" y="1699"/>
                    <a:pt x="825" y="1711"/>
                    <a:pt x="938" y="1728"/>
                  </a:cubicBezTo>
                  <a:cubicBezTo>
                    <a:pt x="1056" y="1749"/>
                    <a:pt x="1178" y="1774"/>
                    <a:pt x="1308" y="1804"/>
                  </a:cubicBezTo>
                  <a:cubicBezTo>
                    <a:pt x="1438" y="1833"/>
                    <a:pt x="1577" y="1867"/>
                    <a:pt x="1724" y="1901"/>
                  </a:cubicBezTo>
                  <a:cubicBezTo>
                    <a:pt x="1872" y="1938"/>
                    <a:pt x="2019" y="1985"/>
                    <a:pt x="2174" y="2027"/>
                  </a:cubicBezTo>
                  <a:lnTo>
                    <a:pt x="2410" y="2107"/>
                  </a:lnTo>
                  <a:cubicBezTo>
                    <a:pt x="2452" y="2123"/>
                    <a:pt x="2490" y="2132"/>
                    <a:pt x="2532" y="2149"/>
                  </a:cubicBezTo>
                  <a:cubicBezTo>
                    <a:pt x="2553" y="2153"/>
                    <a:pt x="2574" y="2165"/>
                    <a:pt x="2595" y="2170"/>
                  </a:cubicBezTo>
                  <a:cubicBezTo>
                    <a:pt x="2616" y="2174"/>
                    <a:pt x="2637" y="2186"/>
                    <a:pt x="2658" y="2191"/>
                  </a:cubicBezTo>
                  <a:cubicBezTo>
                    <a:pt x="2822" y="2254"/>
                    <a:pt x="2994" y="2313"/>
                    <a:pt x="3162" y="2392"/>
                  </a:cubicBezTo>
                  <a:cubicBezTo>
                    <a:pt x="3511" y="2531"/>
                    <a:pt x="3856" y="2712"/>
                    <a:pt x="4209" y="2910"/>
                  </a:cubicBezTo>
                  <a:cubicBezTo>
                    <a:pt x="4449" y="3048"/>
                    <a:pt x="4688" y="3204"/>
                    <a:pt x="4924" y="3368"/>
                  </a:cubicBezTo>
                  <a:lnTo>
                    <a:pt x="4861" y="3326"/>
                  </a:lnTo>
                  <a:cubicBezTo>
                    <a:pt x="4819" y="3301"/>
                    <a:pt x="4773" y="3275"/>
                    <a:pt x="4730" y="3242"/>
                  </a:cubicBezTo>
                  <a:cubicBezTo>
                    <a:pt x="4554" y="3132"/>
                    <a:pt x="4373" y="3036"/>
                    <a:pt x="4192" y="2943"/>
                  </a:cubicBezTo>
                  <a:cubicBezTo>
                    <a:pt x="4104" y="2901"/>
                    <a:pt x="4016" y="2855"/>
                    <a:pt x="3923" y="2813"/>
                  </a:cubicBezTo>
                  <a:cubicBezTo>
                    <a:pt x="3877" y="2792"/>
                    <a:pt x="3835" y="2771"/>
                    <a:pt x="3793" y="2750"/>
                  </a:cubicBezTo>
                  <a:cubicBezTo>
                    <a:pt x="3747" y="2729"/>
                    <a:pt x="3705" y="2712"/>
                    <a:pt x="3658" y="2691"/>
                  </a:cubicBezTo>
                  <a:lnTo>
                    <a:pt x="3389" y="2582"/>
                  </a:lnTo>
                  <a:cubicBezTo>
                    <a:pt x="3301" y="2548"/>
                    <a:pt x="3208" y="2519"/>
                    <a:pt x="3124" y="2485"/>
                  </a:cubicBezTo>
                  <a:cubicBezTo>
                    <a:pt x="3082" y="2468"/>
                    <a:pt x="3040" y="2456"/>
                    <a:pt x="2994" y="2443"/>
                  </a:cubicBezTo>
                  <a:cubicBezTo>
                    <a:pt x="2952" y="2435"/>
                    <a:pt x="2906" y="2418"/>
                    <a:pt x="2864" y="2405"/>
                  </a:cubicBezTo>
                  <a:cubicBezTo>
                    <a:pt x="2780" y="2380"/>
                    <a:pt x="2696" y="2359"/>
                    <a:pt x="2611" y="2334"/>
                  </a:cubicBezTo>
                  <a:cubicBezTo>
                    <a:pt x="2527" y="2313"/>
                    <a:pt x="2443" y="2296"/>
                    <a:pt x="2363" y="2275"/>
                  </a:cubicBezTo>
                  <a:cubicBezTo>
                    <a:pt x="2321" y="2266"/>
                    <a:pt x="2284" y="2254"/>
                    <a:pt x="2241" y="2250"/>
                  </a:cubicBezTo>
                  <a:cubicBezTo>
                    <a:pt x="2220" y="2245"/>
                    <a:pt x="2199" y="2237"/>
                    <a:pt x="2187" y="2233"/>
                  </a:cubicBezTo>
                  <a:cubicBezTo>
                    <a:pt x="2166" y="2228"/>
                    <a:pt x="2145" y="2228"/>
                    <a:pt x="2128" y="2224"/>
                  </a:cubicBezTo>
                  <a:cubicBezTo>
                    <a:pt x="2048" y="2207"/>
                    <a:pt x="1968" y="2195"/>
                    <a:pt x="1897" y="2182"/>
                  </a:cubicBezTo>
                  <a:cubicBezTo>
                    <a:pt x="1859" y="2174"/>
                    <a:pt x="1821" y="2170"/>
                    <a:pt x="1787" y="2161"/>
                  </a:cubicBezTo>
                  <a:lnTo>
                    <a:pt x="1674" y="2144"/>
                  </a:lnTo>
                  <a:cubicBezTo>
                    <a:pt x="1602" y="2132"/>
                    <a:pt x="1535" y="2128"/>
                    <a:pt x="1464" y="2119"/>
                  </a:cubicBezTo>
                  <a:cubicBezTo>
                    <a:pt x="1396" y="2111"/>
                    <a:pt x="1329" y="2102"/>
                    <a:pt x="1266" y="2102"/>
                  </a:cubicBezTo>
                  <a:cubicBezTo>
                    <a:pt x="1136" y="2098"/>
                    <a:pt x="1018" y="2086"/>
                    <a:pt x="904" y="2081"/>
                  </a:cubicBezTo>
                  <a:lnTo>
                    <a:pt x="467" y="2081"/>
                  </a:lnTo>
                  <a:cubicBezTo>
                    <a:pt x="425" y="2081"/>
                    <a:pt x="387" y="2086"/>
                    <a:pt x="350" y="2086"/>
                  </a:cubicBezTo>
                  <a:cubicBezTo>
                    <a:pt x="278" y="2090"/>
                    <a:pt x="219" y="2098"/>
                    <a:pt x="173" y="2098"/>
                  </a:cubicBezTo>
                  <a:cubicBezTo>
                    <a:pt x="72" y="2107"/>
                    <a:pt x="22" y="2107"/>
                    <a:pt x="22" y="2107"/>
                  </a:cubicBezTo>
                  <a:cubicBezTo>
                    <a:pt x="22" y="2107"/>
                    <a:pt x="72" y="2111"/>
                    <a:pt x="169" y="2128"/>
                  </a:cubicBezTo>
                  <a:cubicBezTo>
                    <a:pt x="215" y="2132"/>
                    <a:pt x="278" y="2144"/>
                    <a:pt x="345" y="2149"/>
                  </a:cubicBezTo>
                  <a:cubicBezTo>
                    <a:pt x="383" y="2153"/>
                    <a:pt x="421" y="2161"/>
                    <a:pt x="463" y="2165"/>
                  </a:cubicBezTo>
                  <a:cubicBezTo>
                    <a:pt x="505" y="2170"/>
                    <a:pt x="547" y="2182"/>
                    <a:pt x="589" y="2186"/>
                  </a:cubicBezTo>
                  <a:cubicBezTo>
                    <a:pt x="677" y="2203"/>
                    <a:pt x="778" y="2216"/>
                    <a:pt x="883" y="2233"/>
                  </a:cubicBezTo>
                  <a:cubicBezTo>
                    <a:pt x="989" y="2254"/>
                    <a:pt x="1102" y="2279"/>
                    <a:pt x="1228" y="2300"/>
                  </a:cubicBezTo>
                  <a:cubicBezTo>
                    <a:pt x="1291" y="2313"/>
                    <a:pt x="1354" y="2329"/>
                    <a:pt x="1417" y="2342"/>
                  </a:cubicBezTo>
                  <a:cubicBezTo>
                    <a:pt x="1480" y="2359"/>
                    <a:pt x="1548" y="2376"/>
                    <a:pt x="1619" y="2392"/>
                  </a:cubicBezTo>
                  <a:cubicBezTo>
                    <a:pt x="1649" y="2401"/>
                    <a:pt x="1687" y="2405"/>
                    <a:pt x="1724" y="2418"/>
                  </a:cubicBezTo>
                  <a:cubicBezTo>
                    <a:pt x="1758" y="2426"/>
                    <a:pt x="1792" y="2439"/>
                    <a:pt x="1829" y="2447"/>
                  </a:cubicBezTo>
                  <a:cubicBezTo>
                    <a:pt x="1897" y="2468"/>
                    <a:pt x="1968" y="2489"/>
                    <a:pt x="2044" y="2510"/>
                  </a:cubicBezTo>
                  <a:cubicBezTo>
                    <a:pt x="2065" y="2519"/>
                    <a:pt x="2082" y="2523"/>
                    <a:pt x="2103" y="2527"/>
                  </a:cubicBezTo>
                  <a:cubicBezTo>
                    <a:pt x="2115" y="2531"/>
                    <a:pt x="2136" y="2540"/>
                    <a:pt x="2157" y="2548"/>
                  </a:cubicBezTo>
                  <a:cubicBezTo>
                    <a:pt x="2195" y="2561"/>
                    <a:pt x="2233" y="2573"/>
                    <a:pt x="2271" y="2586"/>
                  </a:cubicBezTo>
                  <a:cubicBezTo>
                    <a:pt x="2342" y="2611"/>
                    <a:pt x="2422" y="2636"/>
                    <a:pt x="2502" y="2666"/>
                  </a:cubicBezTo>
                  <a:cubicBezTo>
                    <a:pt x="2578" y="2695"/>
                    <a:pt x="2658" y="2729"/>
                    <a:pt x="2738" y="2754"/>
                  </a:cubicBezTo>
                  <a:cubicBezTo>
                    <a:pt x="2780" y="2771"/>
                    <a:pt x="2817" y="2783"/>
                    <a:pt x="2860" y="2800"/>
                  </a:cubicBezTo>
                  <a:cubicBezTo>
                    <a:pt x="2902" y="2817"/>
                    <a:pt x="2935" y="2838"/>
                    <a:pt x="2977" y="2855"/>
                  </a:cubicBezTo>
                  <a:cubicBezTo>
                    <a:pt x="3057" y="2889"/>
                    <a:pt x="3141" y="2926"/>
                    <a:pt x="3221" y="2960"/>
                  </a:cubicBezTo>
                  <a:cubicBezTo>
                    <a:pt x="3305" y="2994"/>
                    <a:pt x="3385" y="3036"/>
                    <a:pt x="3461" y="3078"/>
                  </a:cubicBezTo>
                  <a:lnTo>
                    <a:pt x="3587" y="3141"/>
                  </a:lnTo>
                  <a:cubicBezTo>
                    <a:pt x="3629" y="3162"/>
                    <a:pt x="3671" y="3183"/>
                    <a:pt x="3709" y="3212"/>
                  </a:cubicBezTo>
                  <a:cubicBezTo>
                    <a:pt x="3793" y="3259"/>
                    <a:pt x="3873" y="3301"/>
                    <a:pt x="3957" y="3347"/>
                  </a:cubicBezTo>
                  <a:cubicBezTo>
                    <a:pt x="4037" y="3393"/>
                    <a:pt x="4121" y="3448"/>
                    <a:pt x="4205" y="3498"/>
                  </a:cubicBezTo>
                  <a:cubicBezTo>
                    <a:pt x="4289" y="3549"/>
                    <a:pt x="4365" y="3603"/>
                    <a:pt x="4449" y="3658"/>
                  </a:cubicBezTo>
                  <a:cubicBezTo>
                    <a:pt x="4613" y="3763"/>
                    <a:pt x="4773" y="3885"/>
                    <a:pt x="4932" y="3999"/>
                  </a:cubicBezTo>
                  <a:cubicBezTo>
                    <a:pt x="5248" y="4247"/>
                    <a:pt x="5555" y="4507"/>
                    <a:pt x="5836" y="4793"/>
                  </a:cubicBezTo>
                  <a:cubicBezTo>
                    <a:pt x="6122" y="5083"/>
                    <a:pt x="6383" y="5386"/>
                    <a:pt x="6631" y="5701"/>
                  </a:cubicBezTo>
                  <a:cubicBezTo>
                    <a:pt x="6749" y="5865"/>
                    <a:pt x="6866" y="6021"/>
                    <a:pt x="6971" y="6185"/>
                  </a:cubicBezTo>
                  <a:cubicBezTo>
                    <a:pt x="7026" y="6265"/>
                    <a:pt x="7085" y="6349"/>
                    <a:pt x="7131" y="6433"/>
                  </a:cubicBezTo>
                  <a:cubicBezTo>
                    <a:pt x="7177" y="6517"/>
                    <a:pt x="7232" y="6597"/>
                    <a:pt x="7278" y="6681"/>
                  </a:cubicBezTo>
                  <a:cubicBezTo>
                    <a:pt x="7325" y="6765"/>
                    <a:pt x="7367" y="6849"/>
                    <a:pt x="7413" y="6925"/>
                  </a:cubicBezTo>
                  <a:cubicBezTo>
                    <a:pt x="7434" y="6967"/>
                    <a:pt x="7463" y="7005"/>
                    <a:pt x="7484" y="7047"/>
                  </a:cubicBezTo>
                  <a:lnTo>
                    <a:pt x="7547" y="7173"/>
                  </a:lnTo>
                  <a:cubicBezTo>
                    <a:pt x="7589" y="7257"/>
                    <a:pt x="7631" y="7337"/>
                    <a:pt x="7665" y="7417"/>
                  </a:cubicBezTo>
                  <a:cubicBezTo>
                    <a:pt x="7703" y="7501"/>
                    <a:pt x="7741" y="7576"/>
                    <a:pt x="7770" y="7656"/>
                  </a:cubicBezTo>
                  <a:cubicBezTo>
                    <a:pt x="7787" y="7698"/>
                    <a:pt x="7808" y="7736"/>
                    <a:pt x="7825" y="7778"/>
                  </a:cubicBezTo>
                  <a:cubicBezTo>
                    <a:pt x="7842" y="7820"/>
                    <a:pt x="7854" y="7858"/>
                    <a:pt x="7871" y="7900"/>
                  </a:cubicBezTo>
                  <a:cubicBezTo>
                    <a:pt x="7905" y="7976"/>
                    <a:pt x="7934" y="8056"/>
                    <a:pt x="7959" y="8136"/>
                  </a:cubicBezTo>
                  <a:cubicBezTo>
                    <a:pt x="7989" y="8216"/>
                    <a:pt x="8014" y="8291"/>
                    <a:pt x="8039" y="8367"/>
                  </a:cubicBezTo>
                  <a:cubicBezTo>
                    <a:pt x="8052" y="8405"/>
                    <a:pt x="8065" y="8438"/>
                    <a:pt x="8077" y="8476"/>
                  </a:cubicBezTo>
                  <a:cubicBezTo>
                    <a:pt x="8081" y="8497"/>
                    <a:pt x="8086" y="8514"/>
                    <a:pt x="8098" y="8535"/>
                  </a:cubicBezTo>
                  <a:cubicBezTo>
                    <a:pt x="8102" y="8556"/>
                    <a:pt x="8107" y="8573"/>
                    <a:pt x="8115" y="8594"/>
                  </a:cubicBezTo>
                  <a:cubicBezTo>
                    <a:pt x="8136" y="8665"/>
                    <a:pt x="8157" y="8741"/>
                    <a:pt x="8178" y="8808"/>
                  </a:cubicBezTo>
                  <a:cubicBezTo>
                    <a:pt x="8186" y="8846"/>
                    <a:pt x="8199" y="8876"/>
                    <a:pt x="8207" y="8913"/>
                  </a:cubicBezTo>
                  <a:cubicBezTo>
                    <a:pt x="8220" y="8951"/>
                    <a:pt x="8224" y="8981"/>
                    <a:pt x="8233" y="9019"/>
                  </a:cubicBezTo>
                  <a:cubicBezTo>
                    <a:pt x="8250" y="9086"/>
                    <a:pt x="8266" y="9153"/>
                    <a:pt x="8283" y="9216"/>
                  </a:cubicBezTo>
                  <a:cubicBezTo>
                    <a:pt x="8296" y="9279"/>
                    <a:pt x="8313" y="9342"/>
                    <a:pt x="8325" y="9405"/>
                  </a:cubicBezTo>
                  <a:cubicBezTo>
                    <a:pt x="8350" y="9531"/>
                    <a:pt x="8371" y="9649"/>
                    <a:pt x="8397" y="9754"/>
                  </a:cubicBezTo>
                  <a:cubicBezTo>
                    <a:pt x="8413" y="9864"/>
                    <a:pt x="8430" y="9960"/>
                    <a:pt x="8443" y="10053"/>
                  </a:cubicBezTo>
                  <a:cubicBezTo>
                    <a:pt x="8451" y="10099"/>
                    <a:pt x="8460" y="10141"/>
                    <a:pt x="8464" y="10179"/>
                  </a:cubicBezTo>
                  <a:cubicBezTo>
                    <a:pt x="8472" y="10221"/>
                    <a:pt x="8477" y="10259"/>
                    <a:pt x="8481" y="10297"/>
                  </a:cubicBezTo>
                  <a:cubicBezTo>
                    <a:pt x="8493" y="10364"/>
                    <a:pt x="8498" y="10427"/>
                    <a:pt x="8502" y="10473"/>
                  </a:cubicBezTo>
                  <a:cubicBezTo>
                    <a:pt x="8514" y="10574"/>
                    <a:pt x="8523" y="10620"/>
                    <a:pt x="8523" y="10620"/>
                  </a:cubicBezTo>
                  <a:cubicBezTo>
                    <a:pt x="8523" y="10620"/>
                    <a:pt x="8527" y="10570"/>
                    <a:pt x="8535" y="10469"/>
                  </a:cubicBezTo>
                  <a:cubicBezTo>
                    <a:pt x="8540" y="10423"/>
                    <a:pt x="8544" y="10360"/>
                    <a:pt x="8544" y="10288"/>
                  </a:cubicBezTo>
                  <a:cubicBezTo>
                    <a:pt x="8544" y="10255"/>
                    <a:pt x="8548" y="10217"/>
                    <a:pt x="8548" y="10175"/>
                  </a:cubicBezTo>
                  <a:lnTo>
                    <a:pt x="8548" y="10044"/>
                  </a:lnTo>
                  <a:lnTo>
                    <a:pt x="8548" y="9738"/>
                  </a:lnTo>
                  <a:cubicBezTo>
                    <a:pt x="8544" y="9628"/>
                    <a:pt x="8540" y="9506"/>
                    <a:pt x="8527" y="9376"/>
                  </a:cubicBezTo>
                  <a:cubicBezTo>
                    <a:pt x="8527" y="9313"/>
                    <a:pt x="8519" y="9246"/>
                    <a:pt x="8514" y="9174"/>
                  </a:cubicBezTo>
                  <a:cubicBezTo>
                    <a:pt x="8506" y="9107"/>
                    <a:pt x="8498" y="9040"/>
                    <a:pt x="8485" y="8964"/>
                  </a:cubicBezTo>
                  <a:cubicBezTo>
                    <a:pt x="8481" y="8930"/>
                    <a:pt x="8481" y="8892"/>
                    <a:pt x="8472" y="8855"/>
                  </a:cubicBezTo>
                  <a:cubicBezTo>
                    <a:pt x="8464" y="8817"/>
                    <a:pt x="8460" y="8783"/>
                    <a:pt x="8451" y="8745"/>
                  </a:cubicBezTo>
                  <a:cubicBezTo>
                    <a:pt x="8439" y="8670"/>
                    <a:pt x="8422" y="8594"/>
                    <a:pt x="8409" y="8514"/>
                  </a:cubicBezTo>
                  <a:cubicBezTo>
                    <a:pt x="8401" y="8493"/>
                    <a:pt x="8401" y="8472"/>
                    <a:pt x="8397" y="8455"/>
                  </a:cubicBezTo>
                  <a:cubicBezTo>
                    <a:pt x="8392" y="8434"/>
                    <a:pt x="8388" y="8413"/>
                    <a:pt x="8380" y="8396"/>
                  </a:cubicBezTo>
                  <a:cubicBezTo>
                    <a:pt x="8371" y="8354"/>
                    <a:pt x="8359" y="8321"/>
                    <a:pt x="8355" y="8279"/>
                  </a:cubicBezTo>
                  <a:cubicBezTo>
                    <a:pt x="8334" y="8199"/>
                    <a:pt x="8317" y="8115"/>
                    <a:pt x="8296" y="8031"/>
                  </a:cubicBezTo>
                  <a:cubicBezTo>
                    <a:pt x="8271" y="7946"/>
                    <a:pt x="8250" y="7862"/>
                    <a:pt x="8224" y="7778"/>
                  </a:cubicBezTo>
                  <a:cubicBezTo>
                    <a:pt x="8212" y="7736"/>
                    <a:pt x="8199" y="7694"/>
                    <a:pt x="8186" y="7648"/>
                  </a:cubicBezTo>
                  <a:cubicBezTo>
                    <a:pt x="8178" y="7606"/>
                    <a:pt x="8157" y="7564"/>
                    <a:pt x="8144" y="7513"/>
                  </a:cubicBezTo>
                  <a:cubicBezTo>
                    <a:pt x="8115" y="7425"/>
                    <a:pt x="8081" y="7341"/>
                    <a:pt x="8052" y="7253"/>
                  </a:cubicBezTo>
                  <a:cubicBezTo>
                    <a:pt x="8018" y="7164"/>
                    <a:pt x="7976" y="7072"/>
                    <a:pt x="7947" y="6984"/>
                  </a:cubicBezTo>
                  <a:cubicBezTo>
                    <a:pt x="7926" y="6937"/>
                    <a:pt x="7909" y="6895"/>
                    <a:pt x="7888" y="6849"/>
                  </a:cubicBezTo>
                  <a:cubicBezTo>
                    <a:pt x="7867" y="6799"/>
                    <a:pt x="7846" y="6757"/>
                    <a:pt x="7825" y="6715"/>
                  </a:cubicBezTo>
                  <a:cubicBezTo>
                    <a:pt x="7783" y="6626"/>
                    <a:pt x="7741" y="6538"/>
                    <a:pt x="7695" y="6450"/>
                  </a:cubicBezTo>
                  <a:cubicBezTo>
                    <a:pt x="7598" y="6269"/>
                    <a:pt x="7505" y="6092"/>
                    <a:pt x="7388" y="5912"/>
                  </a:cubicBezTo>
                  <a:cubicBezTo>
                    <a:pt x="7362" y="5869"/>
                    <a:pt x="7337" y="5823"/>
                    <a:pt x="7304" y="5781"/>
                  </a:cubicBezTo>
                  <a:lnTo>
                    <a:pt x="7274" y="5727"/>
                  </a:lnTo>
                  <a:lnTo>
                    <a:pt x="7274" y="5727"/>
                  </a:lnTo>
                  <a:cubicBezTo>
                    <a:pt x="7434" y="5958"/>
                    <a:pt x="7589" y="6197"/>
                    <a:pt x="7724" y="6433"/>
                  </a:cubicBezTo>
                  <a:cubicBezTo>
                    <a:pt x="7749" y="6475"/>
                    <a:pt x="7779" y="6521"/>
                    <a:pt x="7800" y="6563"/>
                  </a:cubicBezTo>
                  <a:cubicBezTo>
                    <a:pt x="7825" y="6605"/>
                    <a:pt x="7846" y="6651"/>
                    <a:pt x="7867" y="6694"/>
                  </a:cubicBezTo>
                  <a:cubicBezTo>
                    <a:pt x="7913" y="6786"/>
                    <a:pt x="7959" y="6870"/>
                    <a:pt x="8001" y="6958"/>
                  </a:cubicBezTo>
                  <a:cubicBezTo>
                    <a:pt x="8044" y="7047"/>
                    <a:pt x="8086" y="7131"/>
                    <a:pt x="8128" y="7219"/>
                  </a:cubicBezTo>
                  <a:cubicBezTo>
                    <a:pt x="8170" y="7303"/>
                    <a:pt x="8203" y="7396"/>
                    <a:pt x="8241" y="7480"/>
                  </a:cubicBezTo>
                  <a:cubicBezTo>
                    <a:pt x="8317" y="7648"/>
                    <a:pt x="8376" y="7820"/>
                    <a:pt x="8439" y="7984"/>
                  </a:cubicBezTo>
                  <a:cubicBezTo>
                    <a:pt x="8451" y="8005"/>
                    <a:pt x="8456" y="8026"/>
                    <a:pt x="8460" y="8047"/>
                  </a:cubicBezTo>
                  <a:cubicBezTo>
                    <a:pt x="8464" y="8068"/>
                    <a:pt x="8477" y="8089"/>
                    <a:pt x="8481" y="8110"/>
                  </a:cubicBezTo>
                  <a:cubicBezTo>
                    <a:pt x="8498" y="8152"/>
                    <a:pt x="8506" y="8194"/>
                    <a:pt x="8523" y="8228"/>
                  </a:cubicBezTo>
                  <a:lnTo>
                    <a:pt x="8603" y="8468"/>
                  </a:lnTo>
                  <a:cubicBezTo>
                    <a:pt x="8645" y="8623"/>
                    <a:pt x="8691" y="8775"/>
                    <a:pt x="8729" y="8918"/>
                  </a:cubicBezTo>
                  <a:cubicBezTo>
                    <a:pt x="8767" y="9065"/>
                    <a:pt x="8796" y="9204"/>
                    <a:pt x="8830" y="9334"/>
                  </a:cubicBezTo>
                  <a:cubicBezTo>
                    <a:pt x="8855" y="9464"/>
                    <a:pt x="8876" y="9586"/>
                    <a:pt x="8901" y="9700"/>
                  </a:cubicBezTo>
                  <a:cubicBezTo>
                    <a:pt x="8922" y="9817"/>
                    <a:pt x="8935" y="9922"/>
                    <a:pt x="8956" y="10015"/>
                  </a:cubicBezTo>
                  <a:cubicBezTo>
                    <a:pt x="8960" y="10065"/>
                    <a:pt x="8968" y="10112"/>
                    <a:pt x="8977" y="10154"/>
                  </a:cubicBezTo>
                  <a:cubicBezTo>
                    <a:pt x="8981" y="10196"/>
                    <a:pt x="8985" y="10238"/>
                    <a:pt x="8989" y="10276"/>
                  </a:cubicBezTo>
                  <a:cubicBezTo>
                    <a:pt x="9002" y="10347"/>
                    <a:pt x="9006" y="10410"/>
                    <a:pt x="9011" y="10465"/>
                  </a:cubicBezTo>
                  <a:cubicBezTo>
                    <a:pt x="9023" y="10570"/>
                    <a:pt x="9032" y="10620"/>
                    <a:pt x="9032" y="10620"/>
                  </a:cubicBezTo>
                  <a:cubicBezTo>
                    <a:pt x="9032" y="10620"/>
                    <a:pt x="9040" y="10562"/>
                    <a:pt x="9044" y="10465"/>
                  </a:cubicBezTo>
                  <a:cubicBezTo>
                    <a:pt x="9048" y="10410"/>
                    <a:pt x="9048" y="10347"/>
                    <a:pt x="9053" y="10267"/>
                  </a:cubicBezTo>
                  <a:cubicBezTo>
                    <a:pt x="9053" y="10234"/>
                    <a:pt x="9061" y="10192"/>
                    <a:pt x="9061" y="10150"/>
                  </a:cubicBezTo>
                  <a:lnTo>
                    <a:pt x="9061" y="10011"/>
                  </a:lnTo>
                  <a:cubicBezTo>
                    <a:pt x="9061" y="9910"/>
                    <a:pt x="9065" y="9805"/>
                    <a:pt x="9061" y="9687"/>
                  </a:cubicBezTo>
                  <a:cubicBezTo>
                    <a:pt x="9053" y="9565"/>
                    <a:pt x="9048" y="9439"/>
                    <a:pt x="9040" y="9300"/>
                  </a:cubicBezTo>
                  <a:cubicBezTo>
                    <a:pt x="9032" y="9233"/>
                    <a:pt x="9023" y="9166"/>
                    <a:pt x="9019" y="9090"/>
                  </a:cubicBezTo>
                  <a:cubicBezTo>
                    <a:pt x="9006" y="9019"/>
                    <a:pt x="9002" y="8943"/>
                    <a:pt x="8989" y="8867"/>
                  </a:cubicBezTo>
                  <a:cubicBezTo>
                    <a:pt x="8985" y="8829"/>
                    <a:pt x="8981" y="8787"/>
                    <a:pt x="8977" y="8749"/>
                  </a:cubicBezTo>
                  <a:cubicBezTo>
                    <a:pt x="8968" y="8712"/>
                    <a:pt x="8960" y="8670"/>
                    <a:pt x="8956" y="8628"/>
                  </a:cubicBezTo>
                  <a:cubicBezTo>
                    <a:pt x="8939" y="8552"/>
                    <a:pt x="8926" y="8468"/>
                    <a:pt x="8914" y="8384"/>
                  </a:cubicBezTo>
                  <a:cubicBezTo>
                    <a:pt x="8897" y="8300"/>
                    <a:pt x="8876" y="8216"/>
                    <a:pt x="8855" y="8131"/>
                  </a:cubicBezTo>
                  <a:cubicBezTo>
                    <a:pt x="8842" y="8089"/>
                    <a:pt x="8834" y="8047"/>
                    <a:pt x="8821" y="7997"/>
                  </a:cubicBezTo>
                  <a:cubicBezTo>
                    <a:pt x="8817" y="7976"/>
                    <a:pt x="8813" y="7955"/>
                    <a:pt x="8809" y="7930"/>
                  </a:cubicBezTo>
                  <a:cubicBezTo>
                    <a:pt x="8800" y="7909"/>
                    <a:pt x="8796" y="7888"/>
                    <a:pt x="8792" y="7862"/>
                  </a:cubicBezTo>
                  <a:cubicBezTo>
                    <a:pt x="8737" y="7690"/>
                    <a:pt x="8691" y="7501"/>
                    <a:pt x="8628" y="7320"/>
                  </a:cubicBezTo>
                  <a:cubicBezTo>
                    <a:pt x="8506" y="6946"/>
                    <a:pt x="8338" y="6567"/>
                    <a:pt x="8149" y="6185"/>
                  </a:cubicBezTo>
                  <a:cubicBezTo>
                    <a:pt x="8098" y="6092"/>
                    <a:pt x="8052" y="5996"/>
                    <a:pt x="7997" y="5903"/>
                  </a:cubicBezTo>
                  <a:cubicBezTo>
                    <a:pt x="7972" y="5853"/>
                    <a:pt x="7947" y="5806"/>
                    <a:pt x="7913" y="5760"/>
                  </a:cubicBezTo>
                  <a:cubicBezTo>
                    <a:pt x="7888" y="5714"/>
                    <a:pt x="7854" y="5663"/>
                    <a:pt x="7829" y="5617"/>
                  </a:cubicBezTo>
                  <a:cubicBezTo>
                    <a:pt x="7806" y="5576"/>
                    <a:pt x="7777" y="5534"/>
                    <a:pt x="7753" y="5490"/>
                  </a:cubicBezTo>
                  <a:lnTo>
                    <a:pt x="7753" y="5490"/>
                  </a:lnTo>
                  <a:cubicBezTo>
                    <a:pt x="7907" y="5717"/>
                    <a:pt x="8051" y="5940"/>
                    <a:pt x="8182" y="6168"/>
                  </a:cubicBezTo>
                  <a:lnTo>
                    <a:pt x="8262" y="6311"/>
                  </a:lnTo>
                  <a:cubicBezTo>
                    <a:pt x="8287" y="6357"/>
                    <a:pt x="8313" y="6408"/>
                    <a:pt x="8334" y="6454"/>
                  </a:cubicBezTo>
                  <a:cubicBezTo>
                    <a:pt x="8380" y="6546"/>
                    <a:pt x="8435" y="6639"/>
                    <a:pt x="8477" y="6731"/>
                  </a:cubicBezTo>
                  <a:cubicBezTo>
                    <a:pt x="8523" y="6828"/>
                    <a:pt x="8565" y="6916"/>
                    <a:pt x="8607" y="7009"/>
                  </a:cubicBezTo>
                  <a:cubicBezTo>
                    <a:pt x="8649" y="7101"/>
                    <a:pt x="8687" y="7194"/>
                    <a:pt x="8729" y="7282"/>
                  </a:cubicBezTo>
                  <a:cubicBezTo>
                    <a:pt x="8813" y="7463"/>
                    <a:pt x="8872" y="7648"/>
                    <a:pt x="8939" y="7820"/>
                  </a:cubicBezTo>
                  <a:cubicBezTo>
                    <a:pt x="8947" y="7841"/>
                    <a:pt x="8956" y="7862"/>
                    <a:pt x="8964" y="7883"/>
                  </a:cubicBezTo>
                  <a:cubicBezTo>
                    <a:pt x="8968" y="7904"/>
                    <a:pt x="8981" y="7925"/>
                    <a:pt x="8985" y="7946"/>
                  </a:cubicBezTo>
                  <a:cubicBezTo>
                    <a:pt x="9002" y="7988"/>
                    <a:pt x="9011" y="8035"/>
                    <a:pt x="9027" y="8077"/>
                  </a:cubicBezTo>
                  <a:cubicBezTo>
                    <a:pt x="9053" y="8161"/>
                    <a:pt x="9086" y="8245"/>
                    <a:pt x="9111" y="8329"/>
                  </a:cubicBezTo>
                  <a:cubicBezTo>
                    <a:pt x="9158" y="8497"/>
                    <a:pt x="9208" y="8657"/>
                    <a:pt x="9242" y="8808"/>
                  </a:cubicBezTo>
                  <a:cubicBezTo>
                    <a:pt x="9280" y="8960"/>
                    <a:pt x="9317" y="9107"/>
                    <a:pt x="9343" y="9250"/>
                  </a:cubicBezTo>
                  <a:cubicBezTo>
                    <a:pt x="9368" y="9393"/>
                    <a:pt x="9397" y="9519"/>
                    <a:pt x="9418" y="9637"/>
                  </a:cubicBezTo>
                  <a:cubicBezTo>
                    <a:pt x="9439" y="9759"/>
                    <a:pt x="9452" y="9868"/>
                    <a:pt x="9469" y="9973"/>
                  </a:cubicBezTo>
                  <a:cubicBezTo>
                    <a:pt x="9473" y="10028"/>
                    <a:pt x="9486" y="10074"/>
                    <a:pt x="9490" y="10116"/>
                  </a:cubicBezTo>
                  <a:cubicBezTo>
                    <a:pt x="9494" y="10162"/>
                    <a:pt x="9502" y="10204"/>
                    <a:pt x="9507" y="10242"/>
                  </a:cubicBezTo>
                  <a:cubicBezTo>
                    <a:pt x="9515" y="10322"/>
                    <a:pt x="9523" y="10389"/>
                    <a:pt x="9528" y="10444"/>
                  </a:cubicBezTo>
                  <a:cubicBezTo>
                    <a:pt x="9544" y="10553"/>
                    <a:pt x="9549" y="10612"/>
                    <a:pt x="9549" y="10612"/>
                  </a:cubicBezTo>
                  <a:cubicBezTo>
                    <a:pt x="9549" y="10612"/>
                    <a:pt x="9553" y="10553"/>
                    <a:pt x="9557" y="10444"/>
                  </a:cubicBezTo>
                  <a:cubicBezTo>
                    <a:pt x="9565" y="10385"/>
                    <a:pt x="9565" y="10318"/>
                    <a:pt x="9570" y="10238"/>
                  </a:cubicBezTo>
                  <a:cubicBezTo>
                    <a:pt x="9570" y="10196"/>
                    <a:pt x="9574" y="10154"/>
                    <a:pt x="9574" y="10107"/>
                  </a:cubicBezTo>
                  <a:lnTo>
                    <a:pt x="9574" y="9960"/>
                  </a:lnTo>
                  <a:lnTo>
                    <a:pt x="9574" y="9616"/>
                  </a:lnTo>
                  <a:cubicBezTo>
                    <a:pt x="9570" y="9489"/>
                    <a:pt x="9557" y="9355"/>
                    <a:pt x="9553" y="9212"/>
                  </a:cubicBezTo>
                  <a:cubicBezTo>
                    <a:pt x="9549" y="9140"/>
                    <a:pt x="9536" y="9065"/>
                    <a:pt x="9532" y="8993"/>
                  </a:cubicBezTo>
                  <a:cubicBezTo>
                    <a:pt x="9523" y="8913"/>
                    <a:pt x="9515" y="8834"/>
                    <a:pt x="9507" y="8754"/>
                  </a:cubicBezTo>
                  <a:cubicBezTo>
                    <a:pt x="9502" y="8712"/>
                    <a:pt x="9494" y="8678"/>
                    <a:pt x="9490" y="8636"/>
                  </a:cubicBezTo>
                  <a:cubicBezTo>
                    <a:pt x="9486" y="8594"/>
                    <a:pt x="9473" y="8552"/>
                    <a:pt x="9469" y="8510"/>
                  </a:cubicBezTo>
                  <a:cubicBezTo>
                    <a:pt x="9452" y="8426"/>
                    <a:pt x="9439" y="8333"/>
                    <a:pt x="9427" y="8249"/>
                  </a:cubicBezTo>
                  <a:cubicBezTo>
                    <a:pt x="9410" y="8161"/>
                    <a:pt x="9385" y="8073"/>
                    <a:pt x="9368" y="7984"/>
                  </a:cubicBezTo>
                  <a:cubicBezTo>
                    <a:pt x="9359" y="7934"/>
                    <a:pt x="9347" y="7892"/>
                    <a:pt x="9338" y="7846"/>
                  </a:cubicBezTo>
                  <a:cubicBezTo>
                    <a:pt x="9334" y="7825"/>
                    <a:pt x="9326" y="7799"/>
                    <a:pt x="9322" y="7778"/>
                  </a:cubicBezTo>
                  <a:cubicBezTo>
                    <a:pt x="9317" y="7757"/>
                    <a:pt x="9313" y="7732"/>
                    <a:pt x="9301" y="7711"/>
                  </a:cubicBezTo>
                  <a:cubicBezTo>
                    <a:pt x="9250" y="7526"/>
                    <a:pt x="9195" y="7333"/>
                    <a:pt x="9128" y="7135"/>
                  </a:cubicBezTo>
                  <a:cubicBezTo>
                    <a:pt x="9002" y="6744"/>
                    <a:pt x="8821" y="6345"/>
                    <a:pt x="8619" y="5937"/>
                  </a:cubicBezTo>
                  <a:cubicBezTo>
                    <a:pt x="8565" y="5840"/>
                    <a:pt x="8514" y="5739"/>
                    <a:pt x="8456" y="5638"/>
                  </a:cubicBezTo>
                  <a:cubicBezTo>
                    <a:pt x="8430" y="5588"/>
                    <a:pt x="8397" y="5537"/>
                    <a:pt x="8367" y="5491"/>
                  </a:cubicBezTo>
                  <a:cubicBezTo>
                    <a:pt x="8334" y="5445"/>
                    <a:pt x="8308" y="5390"/>
                    <a:pt x="8275" y="5344"/>
                  </a:cubicBezTo>
                  <a:cubicBezTo>
                    <a:pt x="8248" y="5302"/>
                    <a:pt x="8218" y="5253"/>
                    <a:pt x="8193" y="5209"/>
                  </a:cubicBezTo>
                  <a:lnTo>
                    <a:pt x="8193" y="5209"/>
                  </a:lnTo>
                  <a:cubicBezTo>
                    <a:pt x="8360" y="5447"/>
                    <a:pt x="8508" y="5687"/>
                    <a:pt x="8649" y="5928"/>
                  </a:cubicBezTo>
                  <a:cubicBezTo>
                    <a:pt x="8683" y="5975"/>
                    <a:pt x="8708" y="6029"/>
                    <a:pt x="8733" y="6075"/>
                  </a:cubicBezTo>
                  <a:cubicBezTo>
                    <a:pt x="8758" y="6122"/>
                    <a:pt x="8788" y="6176"/>
                    <a:pt x="8813" y="6223"/>
                  </a:cubicBezTo>
                  <a:cubicBezTo>
                    <a:pt x="8863" y="6324"/>
                    <a:pt x="8918" y="6416"/>
                    <a:pt x="8964" y="6517"/>
                  </a:cubicBezTo>
                  <a:cubicBezTo>
                    <a:pt x="9011" y="6618"/>
                    <a:pt x="9061" y="6710"/>
                    <a:pt x="9107" y="6811"/>
                  </a:cubicBezTo>
                  <a:cubicBezTo>
                    <a:pt x="9153" y="6904"/>
                    <a:pt x="9191" y="7005"/>
                    <a:pt x="9233" y="7101"/>
                  </a:cubicBezTo>
                  <a:cubicBezTo>
                    <a:pt x="9322" y="7291"/>
                    <a:pt x="9385" y="7484"/>
                    <a:pt x="9452" y="7669"/>
                  </a:cubicBezTo>
                  <a:cubicBezTo>
                    <a:pt x="9465" y="7690"/>
                    <a:pt x="9469" y="7715"/>
                    <a:pt x="9481" y="7736"/>
                  </a:cubicBezTo>
                  <a:cubicBezTo>
                    <a:pt x="9486" y="7757"/>
                    <a:pt x="9494" y="7782"/>
                    <a:pt x="9502" y="7803"/>
                  </a:cubicBezTo>
                  <a:cubicBezTo>
                    <a:pt x="9515" y="7850"/>
                    <a:pt x="9532" y="7892"/>
                    <a:pt x="9544" y="7942"/>
                  </a:cubicBezTo>
                  <a:cubicBezTo>
                    <a:pt x="9574" y="8031"/>
                    <a:pt x="9599" y="8119"/>
                    <a:pt x="9629" y="8207"/>
                  </a:cubicBezTo>
                  <a:cubicBezTo>
                    <a:pt x="9675" y="8388"/>
                    <a:pt x="9725" y="8556"/>
                    <a:pt x="9763" y="8720"/>
                  </a:cubicBezTo>
                  <a:cubicBezTo>
                    <a:pt x="9801" y="8880"/>
                    <a:pt x="9839" y="9040"/>
                    <a:pt x="9868" y="9183"/>
                  </a:cubicBezTo>
                  <a:cubicBezTo>
                    <a:pt x="9893" y="9330"/>
                    <a:pt x="9923" y="9464"/>
                    <a:pt x="9948" y="9595"/>
                  </a:cubicBezTo>
                  <a:cubicBezTo>
                    <a:pt x="9969" y="9721"/>
                    <a:pt x="9986" y="9843"/>
                    <a:pt x="9999" y="9948"/>
                  </a:cubicBezTo>
                  <a:cubicBezTo>
                    <a:pt x="10007" y="10002"/>
                    <a:pt x="10015" y="10053"/>
                    <a:pt x="10020" y="10099"/>
                  </a:cubicBezTo>
                  <a:cubicBezTo>
                    <a:pt x="10028" y="10150"/>
                    <a:pt x="10032" y="10196"/>
                    <a:pt x="10036" y="10238"/>
                  </a:cubicBezTo>
                  <a:cubicBezTo>
                    <a:pt x="10049" y="10322"/>
                    <a:pt x="10053" y="10393"/>
                    <a:pt x="10057" y="10452"/>
                  </a:cubicBezTo>
                  <a:cubicBezTo>
                    <a:pt x="10074" y="10570"/>
                    <a:pt x="10078" y="10633"/>
                    <a:pt x="10078" y="10633"/>
                  </a:cubicBezTo>
                  <a:cubicBezTo>
                    <a:pt x="10078" y="10633"/>
                    <a:pt x="10083" y="10570"/>
                    <a:pt x="10091" y="10452"/>
                  </a:cubicBezTo>
                  <a:cubicBezTo>
                    <a:pt x="10095" y="10393"/>
                    <a:pt x="10095" y="10322"/>
                    <a:pt x="10099" y="10238"/>
                  </a:cubicBezTo>
                  <a:cubicBezTo>
                    <a:pt x="10099" y="10196"/>
                    <a:pt x="10104" y="10150"/>
                    <a:pt x="10104" y="10099"/>
                  </a:cubicBezTo>
                  <a:lnTo>
                    <a:pt x="10104" y="9948"/>
                  </a:lnTo>
                  <a:cubicBezTo>
                    <a:pt x="10104" y="9838"/>
                    <a:pt x="10104" y="9716"/>
                    <a:pt x="10099" y="9586"/>
                  </a:cubicBezTo>
                  <a:cubicBezTo>
                    <a:pt x="10095" y="9456"/>
                    <a:pt x="10083" y="9313"/>
                    <a:pt x="10074" y="9162"/>
                  </a:cubicBezTo>
                  <a:cubicBezTo>
                    <a:pt x="10070" y="9082"/>
                    <a:pt x="10057" y="9006"/>
                    <a:pt x="10049" y="8922"/>
                  </a:cubicBezTo>
                  <a:cubicBezTo>
                    <a:pt x="10036" y="8846"/>
                    <a:pt x="10028" y="8762"/>
                    <a:pt x="10015" y="8678"/>
                  </a:cubicBezTo>
                  <a:cubicBezTo>
                    <a:pt x="10011" y="8636"/>
                    <a:pt x="10007" y="8594"/>
                    <a:pt x="9994" y="8543"/>
                  </a:cubicBezTo>
                  <a:cubicBezTo>
                    <a:pt x="9990" y="8501"/>
                    <a:pt x="9978" y="8455"/>
                    <a:pt x="9973" y="8413"/>
                  </a:cubicBezTo>
                  <a:cubicBezTo>
                    <a:pt x="9956" y="8325"/>
                    <a:pt x="9944" y="8237"/>
                    <a:pt x="9927" y="8140"/>
                  </a:cubicBezTo>
                  <a:cubicBezTo>
                    <a:pt x="9906" y="8047"/>
                    <a:pt x="9885" y="7955"/>
                    <a:pt x="9864" y="7858"/>
                  </a:cubicBezTo>
                  <a:cubicBezTo>
                    <a:pt x="9851" y="7808"/>
                    <a:pt x="9843" y="7761"/>
                    <a:pt x="9830" y="7711"/>
                  </a:cubicBezTo>
                  <a:cubicBezTo>
                    <a:pt x="9826" y="7682"/>
                    <a:pt x="9822" y="7661"/>
                    <a:pt x="9818" y="7635"/>
                  </a:cubicBezTo>
                  <a:cubicBezTo>
                    <a:pt x="9809" y="7610"/>
                    <a:pt x="9801" y="7589"/>
                    <a:pt x="9797" y="7564"/>
                  </a:cubicBezTo>
                  <a:cubicBezTo>
                    <a:pt x="9738" y="7366"/>
                    <a:pt x="9683" y="7164"/>
                    <a:pt x="9612" y="6958"/>
                  </a:cubicBezTo>
                  <a:cubicBezTo>
                    <a:pt x="9574" y="6853"/>
                    <a:pt x="9544" y="6748"/>
                    <a:pt x="9502" y="6647"/>
                  </a:cubicBezTo>
                  <a:lnTo>
                    <a:pt x="9376" y="6332"/>
                  </a:lnTo>
                  <a:cubicBezTo>
                    <a:pt x="9355" y="6282"/>
                    <a:pt x="9334" y="6227"/>
                    <a:pt x="9305" y="6176"/>
                  </a:cubicBezTo>
                  <a:cubicBezTo>
                    <a:pt x="9280" y="6122"/>
                    <a:pt x="9259" y="6071"/>
                    <a:pt x="9233" y="6017"/>
                  </a:cubicBezTo>
                  <a:cubicBezTo>
                    <a:pt x="9208" y="5966"/>
                    <a:pt x="9179" y="5912"/>
                    <a:pt x="9158" y="5861"/>
                  </a:cubicBezTo>
                  <a:lnTo>
                    <a:pt x="9082" y="5701"/>
                  </a:lnTo>
                  <a:lnTo>
                    <a:pt x="8905" y="5386"/>
                  </a:lnTo>
                  <a:cubicBezTo>
                    <a:pt x="8880" y="5336"/>
                    <a:pt x="8851" y="5281"/>
                    <a:pt x="8813" y="5230"/>
                  </a:cubicBezTo>
                  <a:lnTo>
                    <a:pt x="8716" y="5071"/>
                  </a:lnTo>
                  <a:lnTo>
                    <a:pt x="8630" y="4925"/>
                  </a:lnTo>
                  <a:lnTo>
                    <a:pt x="8630" y="4925"/>
                  </a:lnTo>
                  <a:cubicBezTo>
                    <a:pt x="8803" y="5177"/>
                    <a:pt x="8965" y="5433"/>
                    <a:pt x="9111" y="5684"/>
                  </a:cubicBezTo>
                  <a:cubicBezTo>
                    <a:pt x="9141" y="5739"/>
                    <a:pt x="9170" y="5790"/>
                    <a:pt x="9200" y="5844"/>
                  </a:cubicBezTo>
                  <a:cubicBezTo>
                    <a:pt x="9225" y="5895"/>
                    <a:pt x="9259" y="5949"/>
                    <a:pt x="9284" y="6000"/>
                  </a:cubicBezTo>
                  <a:cubicBezTo>
                    <a:pt x="9338" y="6105"/>
                    <a:pt x="9393" y="6206"/>
                    <a:pt x="9444" y="6311"/>
                  </a:cubicBezTo>
                  <a:cubicBezTo>
                    <a:pt x="9490" y="6416"/>
                    <a:pt x="9540" y="6517"/>
                    <a:pt x="9591" y="6622"/>
                  </a:cubicBezTo>
                  <a:cubicBezTo>
                    <a:pt x="9637" y="6723"/>
                    <a:pt x="9679" y="6828"/>
                    <a:pt x="9721" y="6925"/>
                  </a:cubicBezTo>
                  <a:cubicBezTo>
                    <a:pt x="9809" y="7127"/>
                    <a:pt x="9877" y="7333"/>
                    <a:pt x="9952" y="7526"/>
                  </a:cubicBezTo>
                  <a:cubicBezTo>
                    <a:pt x="9961" y="7551"/>
                    <a:pt x="9969" y="7572"/>
                    <a:pt x="9978" y="7597"/>
                  </a:cubicBezTo>
                  <a:cubicBezTo>
                    <a:pt x="9982" y="7627"/>
                    <a:pt x="9994" y="7648"/>
                    <a:pt x="9999" y="7673"/>
                  </a:cubicBezTo>
                  <a:lnTo>
                    <a:pt x="10049" y="7816"/>
                  </a:lnTo>
                  <a:cubicBezTo>
                    <a:pt x="10078" y="7909"/>
                    <a:pt x="10112" y="8005"/>
                    <a:pt x="10137" y="8098"/>
                  </a:cubicBezTo>
                  <a:cubicBezTo>
                    <a:pt x="10163" y="8194"/>
                    <a:pt x="10188" y="8283"/>
                    <a:pt x="10209" y="8371"/>
                  </a:cubicBezTo>
                  <a:cubicBezTo>
                    <a:pt x="10221" y="8413"/>
                    <a:pt x="10238" y="8459"/>
                    <a:pt x="10247" y="8501"/>
                  </a:cubicBezTo>
                  <a:cubicBezTo>
                    <a:pt x="10255" y="8543"/>
                    <a:pt x="10272" y="8586"/>
                    <a:pt x="10276" y="8636"/>
                  </a:cubicBezTo>
                  <a:cubicBezTo>
                    <a:pt x="10314" y="8808"/>
                    <a:pt x="10356" y="8972"/>
                    <a:pt x="10390" y="9124"/>
                  </a:cubicBezTo>
                  <a:cubicBezTo>
                    <a:pt x="10415" y="9275"/>
                    <a:pt x="10440" y="9422"/>
                    <a:pt x="10465" y="9561"/>
                  </a:cubicBezTo>
                  <a:cubicBezTo>
                    <a:pt x="10486" y="9695"/>
                    <a:pt x="10503" y="9817"/>
                    <a:pt x="10520" y="9931"/>
                  </a:cubicBezTo>
                  <a:cubicBezTo>
                    <a:pt x="10528" y="9990"/>
                    <a:pt x="10537" y="10044"/>
                    <a:pt x="10541" y="10091"/>
                  </a:cubicBezTo>
                  <a:cubicBezTo>
                    <a:pt x="10545" y="10141"/>
                    <a:pt x="10549" y="10192"/>
                    <a:pt x="10558" y="10234"/>
                  </a:cubicBezTo>
                  <a:cubicBezTo>
                    <a:pt x="10566" y="10322"/>
                    <a:pt x="10575" y="10393"/>
                    <a:pt x="10579" y="10456"/>
                  </a:cubicBezTo>
                  <a:cubicBezTo>
                    <a:pt x="10596" y="10578"/>
                    <a:pt x="10600" y="10646"/>
                    <a:pt x="10600" y="10646"/>
                  </a:cubicBezTo>
                  <a:cubicBezTo>
                    <a:pt x="10600" y="10646"/>
                    <a:pt x="10604" y="10583"/>
                    <a:pt x="10608" y="10456"/>
                  </a:cubicBezTo>
                  <a:cubicBezTo>
                    <a:pt x="10612" y="10393"/>
                    <a:pt x="10612" y="10322"/>
                    <a:pt x="10621" y="10234"/>
                  </a:cubicBezTo>
                  <a:cubicBezTo>
                    <a:pt x="10621" y="10192"/>
                    <a:pt x="10625" y="10137"/>
                    <a:pt x="10625" y="10091"/>
                  </a:cubicBezTo>
                  <a:lnTo>
                    <a:pt x="10625" y="9927"/>
                  </a:lnTo>
                  <a:cubicBezTo>
                    <a:pt x="10659" y="9822"/>
                    <a:pt x="10659" y="9695"/>
                    <a:pt x="10650" y="9561"/>
                  </a:cubicBezTo>
                  <a:cubicBezTo>
                    <a:pt x="10646" y="9422"/>
                    <a:pt x="10638" y="9271"/>
                    <a:pt x="10625" y="9107"/>
                  </a:cubicBezTo>
                  <a:cubicBezTo>
                    <a:pt x="10621" y="9031"/>
                    <a:pt x="10608" y="8947"/>
                    <a:pt x="10600" y="8863"/>
                  </a:cubicBezTo>
                  <a:cubicBezTo>
                    <a:pt x="10587" y="8779"/>
                    <a:pt x="10579" y="8686"/>
                    <a:pt x="10566" y="8598"/>
                  </a:cubicBezTo>
                  <a:cubicBezTo>
                    <a:pt x="10562" y="8552"/>
                    <a:pt x="10558" y="8510"/>
                    <a:pt x="10545" y="8464"/>
                  </a:cubicBezTo>
                  <a:cubicBezTo>
                    <a:pt x="10537" y="8413"/>
                    <a:pt x="10532" y="8367"/>
                    <a:pt x="10520" y="8325"/>
                  </a:cubicBezTo>
                  <a:cubicBezTo>
                    <a:pt x="10503" y="8232"/>
                    <a:pt x="10490" y="8136"/>
                    <a:pt x="10469" y="8035"/>
                  </a:cubicBezTo>
                  <a:cubicBezTo>
                    <a:pt x="10448" y="7938"/>
                    <a:pt x="10419" y="7841"/>
                    <a:pt x="10398" y="7736"/>
                  </a:cubicBezTo>
                  <a:cubicBezTo>
                    <a:pt x="10390" y="7686"/>
                    <a:pt x="10373" y="7635"/>
                    <a:pt x="10364" y="7585"/>
                  </a:cubicBezTo>
                  <a:lnTo>
                    <a:pt x="10347" y="7505"/>
                  </a:lnTo>
                  <a:cubicBezTo>
                    <a:pt x="10343" y="7480"/>
                    <a:pt x="10331" y="7455"/>
                    <a:pt x="10326" y="7425"/>
                  </a:cubicBezTo>
                  <a:cubicBezTo>
                    <a:pt x="10263" y="7223"/>
                    <a:pt x="10209" y="7005"/>
                    <a:pt x="10133" y="6790"/>
                  </a:cubicBezTo>
                  <a:cubicBezTo>
                    <a:pt x="10095" y="6681"/>
                    <a:pt x="10057" y="6572"/>
                    <a:pt x="10015" y="6467"/>
                  </a:cubicBezTo>
                  <a:cubicBezTo>
                    <a:pt x="9969" y="6353"/>
                    <a:pt x="9927" y="6244"/>
                    <a:pt x="9881" y="6134"/>
                  </a:cubicBezTo>
                  <a:cubicBezTo>
                    <a:pt x="9860" y="6075"/>
                    <a:pt x="9839" y="6025"/>
                    <a:pt x="9805" y="5966"/>
                  </a:cubicBezTo>
                  <a:cubicBezTo>
                    <a:pt x="9780" y="5912"/>
                    <a:pt x="9755" y="5857"/>
                    <a:pt x="9725" y="5798"/>
                  </a:cubicBezTo>
                  <a:cubicBezTo>
                    <a:pt x="9700" y="5739"/>
                    <a:pt x="9675" y="5689"/>
                    <a:pt x="9650" y="5630"/>
                  </a:cubicBezTo>
                  <a:cubicBezTo>
                    <a:pt x="9620" y="5571"/>
                    <a:pt x="9595" y="5521"/>
                    <a:pt x="9565" y="5462"/>
                  </a:cubicBezTo>
                  <a:cubicBezTo>
                    <a:pt x="9507" y="5352"/>
                    <a:pt x="9444" y="5239"/>
                    <a:pt x="9385" y="5130"/>
                  </a:cubicBezTo>
                  <a:cubicBezTo>
                    <a:pt x="9355" y="5071"/>
                    <a:pt x="9322" y="5020"/>
                    <a:pt x="9292" y="4966"/>
                  </a:cubicBezTo>
                  <a:cubicBezTo>
                    <a:pt x="9259" y="4915"/>
                    <a:pt x="9221" y="4856"/>
                    <a:pt x="9191" y="4806"/>
                  </a:cubicBezTo>
                  <a:cubicBezTo>
                    <a:pt x="9158" y="4751"/>
                    <a:pt x="9120" y="4692"/>
                    <a:pt x="9090" y="4638"/>
                  </a:cubicBezTo>
                  <a:cubicBezTo>
                    <a:pt x="9053" y="4579"/>
                    <a:pt x="9015" y="4524"/>
                    <a:pt x="8981" y="4474"/>
                  </a:cubicBezTo>
                  <a:cubicBezTo>
                    <a:pt x="8905" y="4369"/>
                    <a:pt x="8834" y="4255"/>
                    <a:pt x="8754" y="4150"/>
                  </a:cubicBezTo>
                  <a:cubicBezTo>
                    <a:pt x="8443" y="3729"/>
                    <a:pt x="8077" y="3309"/>
                    <a:pt x="7720" y="2943"/>
                  </a:cubicBezTo>
                  <a:cubicBezTo>
                    <a:pt x="7619" y="2847"/>
                    <a:pt x="7518" y="2754"/>
                    <a:pt x="7425" y="2666"/>
                  </a:cubicBezTo>
                  <a:cubicBezTo>
                    <a:pt x="7329" y="2569"/>
                    <a:pt x="7224" y="2485"/>
                    <a:pt x="7127" y="2397"/>
                  </a:cubicBezTo>
                  <a:cubicBezTo>
                    <a:pt x="6925" y="2216"/>
                    <a:pt x="6711" y="2060"/>
                    <a:pt x="6505" y="1901"/>
                  </a:cubicBezTo>
                  <a:cubicBezTo>
                    <a:pt x="6400" y="1825"/>
                    <a:pt x="6290" y="1749"/>
                    <a:pt x="6181" y="1678"/>
                  </a:cubicBezTo>
                  <a:cubicBezTo>
                    <a:pt x="6126" y="1640"/>
                    <a:pt x="6076" y="1602"/>
                    <a:pt x="6017" y="1564"/>
                  </a:cubicBezTo>
                  <a:cubicBezTo>
                    <a:pt x="5958" y="1535"/>
                    <a:pt x="5908" y="1497"/>
                    <a:pt x="5849" y="1468"/>
                  </a:cubicBezTo>
                  <a:cubicBezTo>
                    <a:pt x="5794" y="1434"/>
                    <a:pt x="5740" y="1396"/>
                    <a:pt x="5685" y="1367"/>
                  </a:cubicBezTo>
                  <a:cubicBezTo>
                    <a:pt x="5634" y="1333"/>
                    <a:pt x="5576" y="1299"/>
                    <a:pt x="5521" y="1270"/>
                  </a:cubicBezTo>
                  <a:cubicBezTo>
                    <a:pt x="5412" y="1207"/>
                    <a:pt x="5302" y="1152"/>
                    <a:pt x="5193" y="1093"/>
                  </a:cubicBezTo>
                  <a:cubicBezTo>
                    <a:pt x="5138" y="1060"/>
                    <a:pt x="5079" y="1034"/>
                    <a:pt x="5025" y="1009"/>
                  </a:cubicBezTo>
                  <a:cubicBezTo>
                    <a:pt x="4966" y="984"/>
                    <a:pt x="4911" y="955"/>
                    <a:pt x="4857" y="929"/>
                  </a:cubicBezTo>
                  <a:cubicBezTo>
                    <a:pt x="4743" y="879"/>
                    <a:pt x="4634" y="824"/>
                    <a:pt x="4524" y="778"/>
                  </a:cubicBezTo>
                  <a:cubicBezTo>
                    <a:pt x="4415" y="732"/>
                    <a:pt x="4302" y="690"/>
                    <a:pt x="4192" y="639"/>
                  </a:cubicBezTo>
                  <a:cubicBezTo>
                    <a:pt x="4083" y="597"/>
                    <a:pt x="3974" y="564"/>
                    <a:pt x="3869" y="526"/>
                  </a:cubicBezTo>
                  <a:cubicBezTo>
                    <a:pt x="3650" y="446"/>
                    <a:pt x="3436" y="387"/>
                    <a:pt x="3230" y="332"/>
                  </a:cubicBezTo>
                  <a:cubicBezTo>
                    <a:pt x="3204" y="324"/>
                    <a:pt x="3179" y="316"/>
                    <a:pt x="3154" y="311"/>
                  </a:cubicBezTo>
                  <a:lnTo>
                    <a:pt x="3074" y="294"/>
                  </a:lnTo>
                  <a:cubicBezTo>
                    <a:pt x="3019" y="286"/>
                    <a:pt x="2973" y="269"/>
                    <a:pt x="2923" y="257"/>
                  </a:cubicBezTo>
                  <a:cubicBezTo>
                    <a:pt x="2822" y="236"/>
                    <a:pt x="2721" y="210"/>
                    <a:pt x="2628" y="189"/>
                  </a:cubicBezTo>
                  <a:cubicBezTo>
                    <a:pt x="2527" y="173"/>
                    <a:pt x="2431" y="152"/>
                    <a:pt x="2338" y="139"/>
                  </a:cubicBezTo>
                  <a:cubicBezTo>
                    <a:pt x="2292" y="126"/>
                    <a:pt x="2241" y="122"/>
                    <a:pt x="2199" y="109"/>
                  </a:cubicBezTo>
                  <a:cubicBezTo>
                    <a:pt x="2153" y="101"/>
                    <a:pt x="2111" y="97"/>
                    <a:pt x="2065" y="88"/>
                  </a:cubicBezTo>
                  <a:cubicBezTo>
                    <a:pt x="1977" y="80"/>
                    <a:pt x="1884" y="67"/>
                    <a:pt x="1800" y="59"/>
                  </a:cubicBezTo>
                  <a:cubicBezTo>
                    <a:pt x="1716" y="46"/>
                    <a:pt x="1632" y="38"/>
                    <a:pt x="1556" y="34"/>
                  </a:cubicBezTo>
                  <a:cubicBezTo>
                    <a:pt x="1392" y="21"/>
                    <a:pt x="1245" y="13"/>
                    <a:pt x="1102" y="4"/>
                  </a:cubicBezTo>
                  <a:cubicBezTo>
                    <a:pt x="968" y="0"/>
                    <a:pt x="833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41"/>
            <p:cNvSpPr/>
            <p:nvPr/>
          </p:nvSpPr>
          <p:spPr>
            <a:xfrm>
              <a:off x="6752885" y="2023739"/>
              <a:ext cx="1175" cy="768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0" y="0"/>
                  </a:moveTo>
                  <a:cubicBezTo>
                    <a:pt x="6" y="6"/>
                    <a:pt x="14" y="9"/>
                    <a:pt x="19" y="12"/>
                  </a:cubicBezTo>
                  <a:lnTo>
                    <a:pt x="19" y="12"/>
                  </a:lnTo>
                  <a:lnTo>
                    <a:pt x="0" y="0"/>
                  </a:lnTo>
                  <a:close/>
                  <a:moveTo>
                    <a:pt x="19" y="12"/>
                  </a:moveTo>
                  <a:lnTo>
                    <a:pt x="26" y="17"/>
                  </a:lnTo>
                  <a:cubicBezTo>
                    <a:pt x="24" y="15"/>
                    <a:pt x="22" y="14"/>
                    <a:pt x="19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41"/>
            <p:cNvSpPr/>
            <p:nvPr/>
          </p:nvSpPr>
          <p:spPr>
            <a:xfrm>
              <a:off x="6496361" y="1696124"/>
              <a:ext cx="481734" cy="482321"/>
            </a:xfrm>
            <a:custGeom>
              <a:avLst/>
              <a:gdLst/>
              <a:ahLst/>
              <a:cxnLst/>
              <a:rect l="l" t="t" r="r" b="b"/>
              <a:pathLst>
                <a:path w="10659" h="10672" extrusionOk="0">
                  <a:moveTo>
                    <a:pt x="5681" y="7262"/>
                  </a:moveTo>
                  <a:lnTo>
                    <a:pt x="5681" y="7262"/>
                  </a:lnTo>
                  <a:cubicBezTo>
                    <a:pt x="5687" y="7265"/>
                    <a:pt x="5697" y="7268"/>
                    <a:pt x="5703" y="7276"/>
                  </a:cubicBezTo>
                  <a:lnTo>
                    <a:pt x="5703" y="7276"/>
                  </a:lnTo>
                  <a:lnTo>
                    <a:pt x="5681" y="7262"/>
                  </a:lnTo>
                  <a:close/>
                  <a:moveTo>
                    <a:pt x="5812" y="7350"/>
                  </a:moveTo>
                  <a:lnTo>
                    <a:pt x="5812" y="7350"/>
                  </a:lnTo>
                  <a:cubicBezTo>
                    <a:pt x="5841" y="7367"/>
                    <a:pt x="5870" y="7386"/>
                    <a:pt x="5898" y="7408"/>
                  </a:cubicBezTo>
                  <a:lnTo>
                    <a:pt x="5898" y="7408"/>
                  </a:lnTo>
                  <a:cubicBezTo>
                    <a:pt x="5869" y="7389"/>
                    <a:pt x="5841" y="7369"/>
                    <a:pt x="5812" y="7350"/>
                  </a:cubicBezTo>
                  <a:close/>
                  <a:moveTo>
                    <a:pt x="26" y="1"/>
                  </a:moveTo>
                  <a:cubicBezTo>
                    <a:pt x="26" y="1"/>
                    <a:pt x="22" y="64"/>
                    <a:pt x="13" y="190"/>
                  </a:cubicBezTo>
                  <a:cubicBezTo>
                    <a:pt x="9" y="253"/>
                    <a:pt x="9" y="329"/>
                    <a:pt x="5" y="417"/>
                  </a:cubicBezTo>
                  <a:cubicBezTo>
                    <a:pt x="5" y="459"/>
                    <a:pt x="1" y="514"/>
                    <a:pt x="1" y="560"/>
                  </a:cubicBezTo>
                  <a:lnTo>
                    <a:pt x="1" y="724"/>
                  </a:lnTo>
                  <a:cubicBezTo>
                    <a:pt x="1" y="837"/>
                    <a:pt x="1" y="963"/>
                    <a:pt x="5" y="1106"/>
                  </a:cubicBezTo>
                  <a:cubicBezTo>
                    <a:pt x="9" y="1241"/>
                    <a:pt x="22" y="1397"/>
                    <a:pt x="30" y="1556"/>
                  </a:cubicBezTo>
                  <a:cubicBezTo>
                    <a:pt x="34" y="1636"/>
                    <a:pt x="47" y="1720"/>
                    <a:pt x="55" y="1804"/>
                  </a:cubicBezTo>
                  <a:cubicBezTo>
                    <a:pt x="68" y="1888"/>
                    <a:pt x="76" y="1977"/>
                    <a:pt x="89" y="2069"/>
                  </a:cubicBezTo>
                  <a:cubicBezTo>
                    <a:pt x="93" y="2115"/>
                    <a:pt x="97" y="2158"/>
                    <a:pt x="110" y="2204"/>
                  </a:cubicBezTo>
                  <a:cubicBezTo>
                    <a:pt x="118" y="2250"/>
                    <a:pt x="127" y="2300"/>
                    <a:pt x="135" y="2343"/>
                  </a:cubicBezTo>
                  <a:cubicBezTo>
                    <a:pt x="152" y="2435"/>
                    <a:pt x="169" y="2532"/>
                    <a:pt x="190" y="2628"/>
                  </a:cubicBezTo>
                  <a:cubicBezTo>
                    <a:pt x="211" y="2729"/>
                    <a:pt x="236" y="2826"/>
                    <a:pt x="257" y="2931"/>
                  </a:cubicBezTo>
                  <a:cubicBezTo>
                    <a:pt x="265" y="2982"/>
                    <a:pt x="282" y="3028"/>
                    <a:pt x="295" y="3082"/>
                  </a:cubicBezTo>
                  <a:lnTo>
                    <a:pt x="307" y="3162"/>
                  </a:lnTo>
                  <a:cubicBezTo>
                    <a:pt x="316" y="3188"/>
                    <a:pt x="324" y="3213"/>
                    <a:pt x="328" y="3238"/>
                  </a:cubicBezTo>
                  <a:cubicBezTo>
                    <a:pt x="392" y="3444"/>
                    <a:pt x="446" y="3658"/>
                    <a:pt x="526" y="3877"/>
                  </a:cubicBezTo>
                  <a:cubicBezTo>
                    <a:pt x="560" y="3986"/>
                    <a:pt x="598" y="4096"/>
                    <a:pt x="640" y="4201"/>
                  </a:cubicBezTo>
                  <a:cubicBezTo>
                    <a:pt x="686" y="4310"/>
                    <a:pt x="728" y="4424"/>
                    <a:pt x="778" y="4533"/>
                  </a:cubicBezTo>
                  <a:cubicBezTo>
                    <a:pt x="799" y="4592"/>
                    <a:pt x="820" y="4642"/>
                    <a:pt x="850" y="4701"/>
                  </a:cubicBezTo>
                  <a:cubicBezTo>
                    <a:pt x="875" y="4752"/>
                    <a:pt x="904" y="4810"/>
                    <a:pt x="930" y="4869"/>
                  </a:cubicBezTo>
                  <a:cubicBezTo>
                    <a:pt x="955" y="4928"/>
                    <a:pt x="980" y="4979"/>
                    <a:pt x="1010" y="5038"/>
                  </a:cubicBezTo>
                  <a:cubicBezTo>
                    <a:pt x="1035" y="5096"/>
                    <a:pt x="1060" y="5147"/>
                    <a:pt x="1094" y="5206"/>
                  </a:cubicBezTo>
                  <a:cubicBezTo>
                    <a:pt x="1148" y="5315"/>
                    <a:pt x="1211" y="5429"/>
                    <a:pt x="1270" y="5538"/>
                  </a:cubicBezTo>
                  <a:cubicBezTo>
                    <a:pt x="1304" y="5592"/>
                    <a:pt x="1333" y="5647"/>
                    <a:pt x="1367" y="5698"/>
                  </a:cubicBezTo>
                  <a:cubicBezTo>
                    <a:pt x="1396" y="5752"/>
                    <a:pt x="1434" y="5811"/>
                    <a:pt x="1464" y="5862"/>
                  </a:cubicBezTo>
                  <a:cubicBezTo>
                    <a:pt x="1497" y="5916"/>
                    <a:pt x="1535" y="5975"/>
                    <a:pt x="1565" y="6030"/>
                  </a:cubicBezTo>
                  <a:cubicBezTo>
                    <a:pt x="1602" y="6089"/>
                    <a:pt x="1640" y="6143"/>
                    <a:pt x="1674" y="6194"/>
                  </a:cubicBezTo>
                  <a:cubicBezTo>
                    <a:pt x="1750" y="6299"/>
                    <a:pt x="1821" y="6408"/>
                    <a:pt x="1901" y="6513"/>
                  </a:cubicBezTo>
                  <a:cubicBezTo>
                    <a:pt x="2065" y="6723"/>
                    <a:pt x="2216" y="6934"/>
                    <a:pt x="2401" y="7140"/>
                  </a:cubicBezTo>
                  <a:cubicBezTo>
                    <a:pt x="2490" y="7241"/>
                    <a:pt x="2574" y="7350"/>
                    <a:pt x="2670" y="7438"/>
                  </a:cubicBezTo>
                  <a:cubicBezTo>
                    <a:pt x="2759" y="7535"/>
                    <a:pt x="2851" y="7636"/>
                    <a:pt x="2944" y="7728"/>
                  </a:cubicBezTo>
                  <a:cubicBezTo>
                    <a:pt x="3326" y="8102"/>
                    <a:pt x="3730" y="8456"/>
                    <a:pt x="4154" y="8771"/>
                  </a:cubicBezTo>
                  <a:cubicBezTo>
                    <a:pt x="4260" y="8847"/>
                    <a:pt x="4373" y="8922"/>
                    <a:pt x="4478" y="8994"/>
                  </a:cubicBezTo>
                  <a:cubicBezTo>
                    <a:pt x="4529" y="9032"/>
                    <a:pt x="4583" y="9069"/>
                    <a:pt x="4638" y="9107"/>
                  </a:cubicBezTo>
                  <a:cubicBezTo>
                    <a:pt x="4697" y="9137"/>
                    <a:pt x="4751" y="9175"/>
                    <a:pt x="4806" y="9204"/>
                  </a:cubicBezTo>
                  <a:cubicBezTo>
                    <a:pt x="4861" y="9238"/>
                    <a:pt x="4920" y="9276"/>
                    <a:pt x="4970" y="9305"/>
                  </a:cubicBezTo>
                  <a:cubicBezTo>
                    <a:pt x="5025" y="9339"/>
                    <a:pt x="5079" y="9372"/>
                    <a:pt x="5134" y="9397"/>
                  </a:cubicBezTo>
                  <a:cubicBezTo>
                    <a:pt x="5243" y="9465"/>
                    <a:pt x="5353" y="9519"/>
                    <a:pt x="5466" y="9578"/>
                  </a:cubicBezTo>
                  <a:cubicBezTo>
                    <a:pt x="5517" y="9608"/>
                    <a:pt x="5576" y="9637"/>
                    <a:pt x="5634" y="9662"/>
                  </a:cubicBezTo>
                  <a:cubicBezTo>
                    <a:pt x="5689" y="9688"/>
                    <a:pt x="5744" y="9713"/>
                    <a:pt x="5803" y="9742"/>
                  </a:cubicBezTo>
                  <a:cubicBezTo>
                    <a:pt x="5912" y="9793"/>
                    <a:pt x="6021" y="9847"/>
                    <a:pt x="6131" y="9894"/>
                  </a:cubicBezTo>
                  <a:cubicBezTo>
                    <a:pt x="6244" y="9940"/>
                    <a:pt x="6353" y="9982"/>
                    <a:pt x="6463" y="10028"/>
                  </a:cubicBezTo>
                  <a:cubicBezTo>
                    <a:pt x="6572" y="10070"/>
                    <a:pt x="6685" y="10108"/>
                    <a:pt x="6791" y="10146"/>
                  </a:cubicBezTo>
                  <a:cubicBezTo>
                    <a:pt x="7005" y="10226"/>
                    <a:pt x="7219" y="10285"/>
                    <a:pt x="7425" y="10339"/>
                  </a:cubicBezTo>
                  <a:cubicBezTo>
                    <a:pt x="7451" y="10348"/>
                    <a:pt x="7476" y="10356"/>
                    <a:pt x="7505" y="10360"/>
                  </a:cubicBezTo>
                  <a:lnTo>
                    <a:pt x="7581" y="10377"/>
                  </a:lnTo>
                  <a:cubicBezTo>
                    <a:pt x="7636" y="10390"/>
                    <a:pt x="7682" y="10402"/>
                    <a:pt x="7737" y="10415"/>
                  </a:cubicBezTo>
                  <a:cubicBezTo>
                    <a:pt x="7833" y="10436"/>
                    <a:pt x="7934" y="10461"/>
                    <a:pt x="8031" y="10482"/>
                  </a:cubicBezTo>
                  <a:cubicBezTo>
                    <a:pt x="8128" y="10499"/>
                    <a:pt x="8224" y="10520"/>
                    <a:pt x="8317" y="10537"/>
                  </a:cubicBezTo>
                  <a:cubicBezTo>
                    <a:pt x="8367" y="10545"/>
                    <a:pt x="8413" y="10549"/>
                    <a:pt x="8456" y="10562"/>
                  </a:cubicBezTo>
                  <a:cubicBezTo>
                    <a:pt x="8502" y="10570"/>
                    <a:pt x="8544" y="10575"/>
                    <a:pt x="8590" y="10583"/>
                  </a:cubicBezTo>
                  <a:cubicBezTo>
                    <a:pt x="8683" y="10591"/>
                    <a:pt x="8771" y="10604"/>
                    <a:pt x="8855" y="10612"/>
                  </a:cubicBezTo>
                  <a:cubicBezTo>
                    <a:pt x="8939" y="10625"/>
                    <a:pt x="9023" y="10634"/>
                    <a:pt x="9103" y="10642"/>
                  </a:cubicBezTo>
                  <a:cubicBezTo>
                    <a:pt x="9263" y="10650"/>
                    <a:pt x="9410" y="10659"/>
                    <a:pt x="9553" y="10667"/>
                  </a:cubicBezTo>
                  <a:cubicBezTo>
                    <a:pt x="9692" y="10671"/>
                    <a:pt x="9822" y="10671"/>
                    <a:pt x="9935" y="10671"/>
                  </a:cubicBezTo>
                  <a:lnTo>
                    <a:pt x="10099" y="10671"/>
                  </a:lnTo>
                  <a:cubicBezTo>
                    <a:pt x="10154" y="10671"/>
                    <a:pt x="10200" y="10667"/>
                    <a:pt x="10242" y="10667"/>
                  </a:cubicBezTo>
                  <a:cubicBezTo>
                    <a:pt x="10331" y="10659"/>
                    <a:pt x="10406" y="10655"/>
                    <a:pt x="10469" y="10655"/>
                  </a:cubicBezTo>
                  <a:cubicBezTo>
                    <a:pt x="10587" y="10650"/>
                    <a:pt x="10659" y="10646"/>
                    <a:pt x="10659" y="10646"/>
                  </a:cubicBezTo>
                  <a:cubicBezTo>
                    <a:pt x="10659" y="10646"/>
                    <a:pt x="10596" y="10638"/>
                    <a:pt x="10469" y="10625"/>
                  </a:cubicBezTo>
                  <a:cubicBezTo>
                    <a:pt x="10406" y="10617"/>
                    <a:pt x="10331" y="10608"/>
                    <a:pt x="10242" y="10604"/>
                  </a:cubicBezTo>
                  <a:cubicBezTo>
                    <a:pt x="10200" y="10596"/>
                    <a:pt x="10146" y="10591"/>
                    <a:pt x="10099" y="10587"/>
                  </a:cubicBezTo>
                  <a:cubicBezTo>
                    <a:pt x="10049" y="10583"/>
                    <a:pt x="9994" y="10570"/>
                    <a:pt x="9944" y="10566"/>
                  </a:cubicBezTo>
                  <a:cubicBezTo>
                    <a:pt x="9830" y="10549"/>
                    <a:pt x="9704" y="10537"/>
                    <a:pt x="9570" y="10516"/>
                  </a:cubicBezTo>
                  <a:cubicBezTo>
                    <a:pt x="9431" y="10486"/>
                    <a:pt x="9292" y="10461"/>
                    <a:pt x="9132" y="10436"/>
                  </a:cubicBezTo>
                  <a:cubicBezTo>
                    <a:pt x="8981" y="10402"/>
                    <a:pt x="8817" y="10360"/>
                    <a:pt x="8645" y="10327"/>
                  </a:cubicBezTo>
                  <a:cubicBezTo>
                    <a:pt x="8472" y="10285"/>
                    <a:pt x="8296" y="10230"/>
                    <a:pt x="8107" y="10184"/>
                  </a:cubicBezTo>
                  <a:cubicBezTo>
                    <a:pt x="8018" y="10150"/>
                    <a:pt x="7926" y="10125"/>
                    <a:pt x="7825" y="10091"/>
                  </a:cubicBezTo>
                  <a:lnTo>
                    <a:pt x="7682" y="10045"/>
                  </a:lnTo>
                  <a:cubicBezTo>
                    <a:pt x="7657" y="10041"/>
                    <a:pt x="7636" y="10028"/>
                    <a:pt x="7610" y="10024"/>
                  </a:cubicBezTo>
                  <a:cubicBezTo>
                    <a:pt x="7581" y="10015"/>
                    <a:pt x="7560" y="10011"/>
                    <a:pt x="7535" y="9999"/>
                  </a:cubicBezTo>
                  <a:cubicBezTo>
                    <a:pt x="7341" y="9923"/>
                    <a:pt x="7135" y="9856"/>
                    <a:pt x="6938" y="9767"/>
                  </a:cubicBezTo>
                  <a:cubicBezTo>
                    <a:pt x="6883" y="9746"/>
                    <a:pt x="6837" y="9725"/>
                    <a:pt x="6782" y="9704"/>
                  </a:cubicBezTo>
                  <a:cubicBezTo>
                    <a:pt x="6732" y="9683"/>
                    <a:pt x="6677" y="9662"/>
                    <a:pt x="6631" y="9637"/>
                  </a:cubicBezTo>
                  <a:cubicBezTo>
                    <a:pt x="6530" y="9591"/>
                    <a:pt x="6425" y="9536"/>
                    <a:pt x="6320" y="9490"/>
                  </a:cubicBezTo>
                  <a:cubicBezTo>
                    <a:pt x="6215" y="9444"/>
                    <a:pt x="6118" y="9385"/>
                    <a:pt x="6013" y="9330"/>
                  </a:cubicBezTo>
                  <a:cubicBezTo>
                    <a:pt x="5958" y="9305"/>
                    <a:pt x="5908" y="9276"/>
                    <a:pt x="5853" y="9246"/>
                  </a:cubicBezTo>
                  <a:cubicBezTo>
                    <a:pt x="5803" y="9221"/>
                    <a:pt x="5748" y="9187"/>
                    <a:pt x="5697" y="9158"/>
                  </a:cubicBezTo>
                  <a:cubicBezTo>
                    <a:pt x="5416" y="8998"/>
                    <a:pt x="5138" y="8821"/>
                    <a:pt x="4865" y="8632"/>
                  </a:cubicBezTo>
                  <a:lnTo>
                    <a:pt x="4865" y="8632"/>
                  </a:lnTo>
                  <a:cubicBezTo>
                    <a:pt x="4886" y="8645"/>
                    <a:pt x="4903" y="8657"/>
                    <a:pt x="4924" y="8670"/>
                  </a:cubicBezTo>
                  <a:lnTo>
                    <a:pt x="5079" y="8763"/>
                  </a:lnTo>
                  <a:lnTo>
                    <a:pt x="5239" y="8859"/>
                  </a:lnTo>
                  <a:lnTo>
                    <a:pt x="5395" y="8952"/>
                  </a:lnTo>
                  <a:lnTo>
                    <a:pt x="5710" y="9124"/>
                  </a:lnTo>
                  <a:cubicBezTo>
                    <a:pt x="5765" y="9158"/>
                    <a:pt x="5815" y="9179"/>
                    <a:pt x="5870" y="9204"/>
                  </a:cubicBezTo>
                  <a:cubicBezTo>
                    <a:pt x="5920" y="9229"/>
                    <a:pt x="5975" y="9259"/>
                    <a:pt x="6025" y="9280"/>
                  </a:cubicBezTo>
                  <a:cubicBezTo>
                    <a:pt x="6131" y="9330"/>
                    <a:pt x="6236" y="9376"/>
                    <a:pt x="6341" y="9418"/>
                  </a:cubicBezTo>
                  <a:lnTo>
                    <a:pt x="6656" y="9545"/>
                  </a:lnTo>
                  <a:cubicBezTo>
                    <a:pt x="6761" y="9587"/>
                    <a:pt x="6866" y="9620"/>
                    <a:pt x="6967" y="9658"/>
                  </a:cubicBezTo>
                  <a:cubicBezTo>
                    <a:pt x="7173" y="9730"/>
                    <a:pt x="7379" y="9788"/>
                    <a:pt x="7573" y="9839"/>
                  </a:cubicBezTo>
                  <a:cubicBezTo>
                    <a:pt x="7598" y="9847"/>
                    <a:pt x="7619" y="9856"/>
                    <a:pt x="7644" y="9860"/>
                  </a:cubicBezTo>
                  <a:cubicBezTo>
                    <a:pt x="7674" y="9868"/>
                    <a:pt x="7695" y="9873"/>
                    <a:pt x="7720" y="9877"/>
                  </a:cubicBezTo>
                  <a:cubicBezTo>
                    <a:pt x="7766" y="9889"/>
                    <a:pt x="7821" y="9898"/>
                    <a:pt x="7867" y="9910"/>
                  </a:cubicBezTo>
                  <a:cubicBezTo>
                    <a:pt x="7959" y="9931"/>
                    <a:pt x="8056" y="9957"/>
                    <a:pt x="8149" y="9973"/>
                  </a:cubicBezTo>
                  <a:cubicBezTo>
                    <a:pt x="8245" y="9986"/>
                    <a:pt x="8334" y="10003"/>
                    <a:pt x="8422" y="10020"/>
                  </a:cubicBezTo>
                  <a:cubicBezTo>
                    <a:pt x="8464" y="10024"/>
                    <a:pt x="8514" y="10036"/>
                    <a:pt x="8556" y="10041"/>
                  </a:cubicBezTo>
                  <a:cubicBezTo>
                    <a:pt x="8598" y="10045"/>
                    <a:pt x="8641" y="10058"/>
                    <a:pt x="8687" y="10062"/>
                  </a:cubicBezTo>
                  <a:cubicBezTo>
                    <a:pt x="8771" y="10070"/>
                    <a:pt x="8855" y="10083"/>
                    <a:pt x="8935" y="10091"/>
                  </a:cubicBezTo>
                  <a:cubicBezTo>
                    <a:pt x="9010" y="10104"/>
                    <a:pt x="9090" y="10112"/>
                    <a:pt x="9170" y="10121"/>
                  </a:cubicBezTo>
                  <a:cubicBezTo>
                    <a:pt x="9322" y="10129"/>
                    <a:pt x="9465" y="10142"/>
                    <a:pt x="9595" y="10146"/>
                  </a:cubicBezTo>
                  <a:cubicBezTo>
                    <a:pt x="9660" y="10148"/>
                    <a:pt x="9723" y="10148"/>
                    <a:pt x="9784" y="10148"/>
                  </a:cubicBezTo>
                  <a:cubicBezTo>
                    <a:pt x="9844" y="10148"/>
                    <a:pt x="9902" y="10148"/>
                    <a:pt x="9956" y="10150"/>
                  </a:cubicBezTo>
                  <a:lnTo>
                    <a:pt x="10116" y="10150"/>
                  </a:lnTo>
                  <a:cubicBezTo>
                    <a:pt x="10162" y="10150"/>
                    <a:pt x="10209" y="10146"/>
                    <a:pt x="10251" y="10146"/>
                  </a:cubicBezTo>
                  <a:cubicBezTo>
                    <a:pt x="10335" y="10142"/>
                    <a:pt x="10411" y="10133"/>
                    <a:pt x="10469" y="10133"/>
                  </a:cubicBezTo>
                  <a:cubicBezTo>
                    <a:pt x="10583" y="10129"/>
                    <a:pt x="10646" y="10125"/>
                    <a:pt x="10646" y="10125"/>
                  </a:cubicBezTo>
                  <a:cubicBezTo>
                    <a:pt x="10646" y="10125"/>
                    <a:pt x="10583" y="10121"/>
                    <a:pt x="10469" y="10104"/>
                  </a:cubicBezTo>
                  <a:cubicBezTo>
                    <a:pt x="10411" y="10100"/>
                    <a:pt x="10335" y="10087"/>
                    <a:pt x="10251" y="10083"/>
                  </a:cubicBezTo>
                  <a:cubicBezTo>
                    <a:pt x="10209" y="10079"/>
                    <a:pt x="10162" y="10070"/>
                    <a:pt x="10116" y="10066"/>
                  </a:cubicBezTo>
                  <a:cubicBezTo>
                    <a:pt x="10070" y="10062"/>
                    <a:pt x="10015" y="10049"/>
                    <a:pt x="9965" y="10045"/>
                  </a:cubicBezTo>
                  <a:cubicBezTo>
                    <a:pt x="9860" y="10028"/>
                    <a:pt x="9738" y="10015"/>
                    <a:pt x="9612" y="9994"/>
                  </a:cubicBezTo>
                  <a:cubicBezTo>
                    <a:pt x="9486" y="9965"/>
                    <a:pt x="9343" y="9940"/>
                    <a:pt x="9195" y="9915"/>
                  </a:cubicBezTo>
                  <a:cubicBezTo>
                    <a:pt x="9048" y="9881"/>
                    <a:pt x="8897" y="9847"/>
                    <a:pt x="8733" y="9809"/>
                  </a:cubicBezTo>
                  <a:cubicBezTo>
                    <a:pt x="8569" y="9767"/>
                    <a:pt x="8401" y="9721"/>
                    <a:pt x="8224" y="9671"/>
                  </a:cubicBezTo>
                  <a:cubicBezTo>
                    <a:pt x="8136" y="9645"/>
                    <a:pt x="8043" y="9616"/>
                    <a:pt x="7955" y="9587"/>
                  </a:cubicBezTo>
                  <a:cubicBezTo>
                    <a:pt x="7909" y="9574"/>
                    <a:pt x="7867" y="9557"/>
                    <a:pt x="7821" y="9545"/>
                  </a:cubicBezTo>
                  <a:cubicBezTo>
                    <a:pt x="7800" y="9540"/>
                    <a:pt x="7770" y="9532"/>
                    <a:pt x="7749" y="9524"/>
                  </a:cubicBezTo>
                  <a:cubicBezTo>
                    <a:pt x="7728" y="9515"/>
                    <a:pt x="7703" y="9511"/>
                    <a:pt x="7682" y="9498"/>
                  </a:cubicBezTo>
                  <a:cubicBezTo>
                    <a:pt x="7497" y="9427"/>
                    <a:pt x="7304" y="9364"/>
                    <a:pt x="7114" y="9280"/>
                  </a:cubicBezTo>
                  <a:cubicBezTo>
                    <a:pt x="7068" y="9259"/>
                    <a:pt x="7022" y="9238"/>
                    <a:pt x="6967" y="9217"/>
                  </a:cubicBezTo>
                  <a:cubicBezTo>
                    <a:pt x="6921" y="9196"/>
                    <a:pt x="6866" y="9179"/>
                    <a:pt x="6820" y="9154"/>
                  </a:cubicBezTo>
                  <a:cubicBezTo>
                    <a:pt x="6728" y="9103"/>
                    <a:pt x="6627" y="9057"/>
                    <a:pt x="6526" y="9011"/>
                  </a:cubicBezTo>
                  <a:cubicBezTo>
                    <a:pt x="6425" y="8964"/>
                    <a:pt x="6332" y="8910"/>
                    <a:pt x="6231" y="8859"/>
                  </a:cubicBezTo>
                  <a:cubicBezTo>
                    <a:pt x="6185" y="8830"/>
                    <a:pt x="6131" y="8805"/>
                    <a:pt x="6084" y="8779"/>
                  </a:cubicBezTo>
                  <a:cubicBezTo>
                    <a:pt x="6038" y="8754"/>
                    <a:pt x="5983" y="8725"/>
                    <a:pt x="5937" y="8695"/>
                  </a:cubicBezTo>
                  <a:cubicBezTo>
                    <a:pt x="5668" y="8544"/>
                    <a:pt x="5407" y="8376"/>
                    <a:pt x="5151" y="8191"/>
                  </a:cubicBezTo>
                  <a:lnTo>
                    <a:pt x="5151" y="8191"/>
                  </a:lnTo>
                  <a:cubicBezTo>
                    <a:pt x="5172" y="8199"/>
                    <a:pt x="5185" y="8216"/>
                    <a:pt x="5206" y="8229"/>
                  </a:cubicBezTo>
                  <a:cubicBezTo>
                    <a:pt x="5260" y="8258"/>
                    <a:pt x="5306" y="8292"/>
                    <a:pt x="5353" y="8317"/>
                  </a:cubicBezTo>
                  <a:cubicBezTo>
                    <a:pt x="5403" y="8346"/>
                    <a:pt x="5454" y="8380"/>
                    <a:pt x="5500" y="8405"/>
                  </a:cubicBezTo>
                  <a:cubicBezTo>
                    <a:pt x="5550" y="8439"/>
                    <a:pt x="5601" y="8468"/>
                    <a:pt x="5647" y="8493"/>
                  </a:cubicBezTo>
                  <a:cubicBezTo>
                    <a:pt x="5748" y="8548"/>
                    <a:pt x="5849" y="8607"/>
                    <a:pt x="5950" y="8657"/>
                  </a:cubicBezTo>
                  <a:cubicBezTo>
                    <a:pt x="5996" y="8683"/>
                    <a:pt x="6046" y="8712"/>
                    <a:pt x="6101" y="8733"/>
                  </a:cubicBezTo>
                  <a:cubicBezTo>
                    <a:pt x="6152" y="8758"/>
                    <a:pt x="6202" y="8779"/>
                    <a:pt x="6252" y="8805"/>
                  </a:cubicBezTo>
                  <a:cubicBezTo>
                    <a:pt x="6353" y="8851"/>
                    <a:pt x="6454" y="8901"/>
                    <a:pt x="6551" y="8943"/>
                  </a:cubicBezTo>
                  <a:cubicBezTo>
                    <a:pt x="6652" y="8985"/>
                    <a:pt x="6753" y="9019"/>
                    <a:pt x="6854" y="9061"/>
                  </a:cubicBezTo>
                  <a:cubicBezTo>
                    <a:pt x="6950" y="9099"/>
                    <a:pt x="7051" y="9133"/>
                    <a:pt x="7148" y="9166"/>
                  </a:cubicBezTo>
                  <a:cubicBezTo>
                    <a:pt x="7341" y="9238"/>
                    <a:pt x="7535" y="9288"/>
                    <a:pt x="7720" y="9343"/>
                  </a:cubicBezTo>
                  <a:cubicBezTo>
                    <a:pt x="7741" y="9347"/>
                    <a:pt x="7766" y="9351"/>
                    <a:pt x="7787" y="9364"/>
                  </a:cubicBezTo>
                  <a:cubicBezTo>
                    <a:pt x="7808" y="9368"/>
                    <a:pt x="7833" y="9372"/>
                    <a:pt x="7854" y="9376"/>
                  </a:cubicBezTo>
                  <a:cubicBezTo>
                    <a:pt x="7905" y="9389"/>
                    <a:pt x="7951" y="9397"/>
                    <a:pt x="7993" y="9410"/>
                  </a:cubicBezTo>
                  <a:cubicBezTo>
                    <a:pt x="8081" y="9431"/>
                    <a:pt x="8170" y="9452"/>
                    <a:pt x="8262" y="9469"/>
                  </a:cubicBezTo>
                  <a:cubicBezTo>
                    <a:pt x="8350" y="9482"/>
                    <a:pt x="8434" y="9498"/>
                    <a:pt x="8519" y="9511"/>
                  </a:cubicBezTo>
                  <a:cubicBezTo>
                    <a:pt x="8561" y="9515"/>
                    <a:pt x="8603" y="9524"/>
                    <a:pt x="8645" y="9532"/>
                  </a:cubicBezTo>
                  <a:cubicBezTo>
                    <a:pt x="8687" y="9536"/>
                    <a:pt x="8729" y="9545"/>
                    <a:pt x="8767" y="9545"/>
                  </a:cubicBezTo>
                  <a:cubicBezTo>
                    <a:pt x="8842" y="9557"/>
                    <a:pt x="8922" y="9561"/>
                    <a:pt x="9002" y="9574"/>
                  </a:cubicBezTo>
                  <a:cubicBezTo>
                    <a:pt x="9082" y="9582"/>
                    <a:pt x="9153" y="9595"/>
                    <a:pt x="9221" y="9595"/>
                  </a:cubicBezTo>
                  <a:cubicBezTo>
                    <a:pt x="9368" y="9603"/>
                    <a:pt x="9502" y="9608"/>
                    <a:pt x="9629" y="9616"/>
                  </a:cubicBezTo>
                  <a:cubicBezTo>
                    <a:pt x="9671" y="9617"/>
                    <a:pt x="9711" y="9618"/>
                    <a:pt x="9751" y="9618"/>
                  </a:cubicBezTo>
                  <a:cubicBezTo>
                    <a:pt x="9829" y="9618"/>
                    <a:pt x="9903" y="9616"/>
                    <a:pt x="9973" y="9616"/>
                  </a:cubicBezTo>
                  <a:lnTo>
                    <a:pt x="10120" y="9616"/>
                  </a:lnTo>
                  <a:cubicBezTo>
                    <a:pt x="10167" y="9616"/>
                    <a:pt x="10209" y="9608"/>
                    <a:pt x="10251" y="9608"/>
                  </a:cubicBezTo>
                  <a:cubicBezTo>
                    <a:pt x="10331" y="9603"/>
                    <a:pt x="10398" y="9599"/>
                    <a:pt x="10457" y="9599"/>
                  </a:cubicBezTo>
                  <a:cubicBezTo>
                    <a:pt x="10566" y="9595"/>
                    <a:pt x="10625" y="9587"/>
                    <a:pt x="10625" y="9587"/>
                  </a:cubicBezTo>
                  <a:cubicBezTo>
                    <a:pt x="10625" y="9587"/>
                    <a:pt x="10566" y="9582"/>
                    <a:pt x="10457" y="9566"/>
                  </a:cubicBezTo>
                  <a:cubicBezTo>
                    <a:pt x="10406" y="9561"/>
                    <a:pt x="10335" y="9553"/>
                    <a:pt x="10251" y="9545"/>
                  </a:cubicBezTo>
                  <a:lnTo>
                    <a:pt x="10125" y="9532"/>
                  </a:lnTo>
                  <a:cubicBezTo>
                    <a:pt x="10078" y="9524"/>
                    <a:pt x="10032" y="9515"/>
                    <a:pt x="9986" y="9511"/>
                  </a:cubicBezTo>
                  <a:cubicBezTo>
                    <a:pt x="9885" y="9494"/>
                    <a:pt x="9767" y="9477"/>
                    <a:pt x="9650" y="9456"/>
                  </a:cubicBezTo>
                  <a:cubicBezTo>
                    <a:pt x="9528" y="9435"/>
                    <a:pt x="9397" y="9410"/>
                    <a:pt x="9259" y="9385"/>
                  </a:cubicBezTo>
                  <a:cubicBezTo>
                    <a:pt x="9124" y="9351"/>
                    <a:pt x="8977" y="9313"/>
                    <a:pt x="8817" y="9284"/>
                  </a:cubicBezTo>
                  <a:cubicBezTo>
                    <a:pt x="8666" y="9246"/>
                    <a:pt x="8502" y="9200"/>
                    <a:pt x="8338" y="9154"/>
                  </a:cubicBezTo>
                  <a:cubicBezTo>
                    <a:pt x="8254" y="9124"/>
                    <a:pt x="8170" y="9099"/>
                    <a:pt x="8086" y="9069"/>
                  </a:cubicBezTo>
                  <a:cubicBezTo>
                    <a:pt x="8043" y="9053"/>
                    <a:pt x="8001" y="9040"/>
                    <a:pt x="7955" y="9027"/>
                  </a:cubicBezTo>
                  <a:cubicBezTo>
                    <a:pt x="7934" y="9019"/>
                    <a:pt x="7913" y="9011"/>
                    <a:pt x="7892" y="9006"/>
                  </a:cubicBezTo>
                  <a:cubicBezTo>
                    <a:pt x="7871" y="8994"/>
                    <a:pt x="7850" y="8990"/>
                    <a:pt x="7829" y="8977"/>
                  </a:cubicBezTo>
                  <a:cubicBezTo>
                    <a:pt x="7657" y="8910"/>
                    <a:pt x="7472" y="8851"/>
                    <a:pt x="7295" y="8767"/>
                  </a:cubicBezTo>
                  <a:cubicBezTo>
                    <a:pt x="6925" y="8620"/>
                    <a:pt x="6559" y="8426"/>
                    <a:pt x="6185" y="8216"/>
                  </a:cubicBezTo>
                  <a:cubicBezTo>
                    <a:pt x="5933" y="8069"/>
                    <a:pt x="5685" y="7913"/>
                    <a:pt x="5437" y="7737"/>
                  </a:cubicBezTo>
                  <a:lnTo>
                    <a:pt x="5437" y="7737"/>
                  </a:lnTo>
                  <a:cubicBezTo>
                    <a:pt x="5458" y="7749"/>
                    <a:pt x="5475" y="7766"/>
                    <a:pt x="5496" y="7775"/>
                  </a:cubicBezTo>
                  <a:cubicBezTo>
                    <a:pt x="5517" y="7783"/>
                    <a:pt x="5563" y="7812"/>
                    <a:pt x="5613" y="7838"/>
                  </a:cubicBezTo>
                  <a:cubicBezTo>
                    <a:pt x="5660" y="7867"/>
                    <a:pt x="5706" y="7896"/>
                    <a:pt x="5752" y="7922"/>
                  </a:cubicBezTo>
                  <a:cubicBezTo>
                    <a:pt x="5803" y="7951"/>
                    <a:pt x="5849" y="7981"/>
                    <a:pt x="5895" y="8006"/>
                  </a:cubicBezTo>
                  <a:cubicBezTo>
                    <a:pt x="5988" y="8060"/>
                    <a:pt x="6084" y="8107"/>
                    <a:pt x="6177" y="8161"/>
                  </a:cubicBezTo>
                  <a:cubicBezTo>
                    <a:pt x="6227" y="8187"/>
                    <a:pt x="6273" y="8208"/>
                    <a:pt x="6320" y="8233"/>
                  </a:cubicBezTo>
                  <a:cubicBezTo>
                    <a:pt x="6366" y="8254"/>
                    <a:pt x="6416" y="8279"/>
                    <a:pt x="6463" y="8300"/>
                  </a:cubicBezTo>
                  <a:cubicBezTo>
                    <a:pt x="6555" y="8346"/>
                    <a:pt x="6652" y="8393"/>
                    <a:pt x="6744" y="8426"/>
                  </a:cubicBezTo>
                  <a:cubicBezTo>
                    <a:pt x="6841" y="8464"/>
                    <a:pt x="6934" y="8506"/>
                    <a:pt x="7030" y="8544"/>
                  </a:cubicBezTo>
                  <a:cubicBezTo>
                    <a:pt x="7123" y="8582"/>
                    <a:pt x="7219" y="8611"/>
                    <a:pt x="7308" y="8645"/>
                  </a:cubicBezTo>
                  <a:cubicBezTo>
                    <a:pt x="7493" y="8712"/>
                    <a:pt x="7678" y="8758"/>
                    <a:pt x="7850" y="8805"/>
                  </a:cubicBezTo>
                  <a:cubicBezTo>
                    <a:pt x="7871" y="8813"/>
                    <a:pt x="7892" y="8817"/>
                    <a:pt x="7917" y="8821"/>
                  </a:cubicBezTo>
                  <a:cubicBezTo>
                    <a:pt x="7938" y="8826"/>
                    <a:pt x="7959" y="8834"/>
                    <a:pt x="7989" y="8838"/>
                  </a:cubicBezTo>
                  <a:cubicBezTo>
                    <a:pt x="8031" y="8847"/>
                    <a:pt x="8077" y="8859"/>
                    <a:pt x="8119" y="8868"/>
                  </a:cubicBezTo>
                  <a:cubicBezTo>
                    <a:pt x="8203" y="8889"/>
                    <a:pt x="8287" y="8910"/>
                    <a:pt x="8371" y="8927"/>
                  </a:cubicBezTo>
                  <a:cubicBezTo>
                    <a:pt x="8456" y="8943"/>
                    <a:pt x="8535" y="8952"/>
                    <a:pt x="8619" y="8969"/>
                  </a:cubicBezTo>
                  <a:cubicBezTo>
                    <a:pt x="8662" y="8973"/>
                    <a:pt x="8695" y="8985"/>
                    <a:pt x="8737" y="8990"/>
                  </a:cubicBezTo>
                  <a:cubicBezTo>
                    <a:pt x="8775" y="8994"/>
                    <a:pt x="8817" y="8998"/>
                    <a:pt x="8855" y="9006"/>
                  </a:cubicBezTo>
                  <a:cubicBezTo>
                    <a:pt x="8935" y="9015"/>
                    <a:pt x="9006" y="9019"/>
                    <a:pt x="9082" y="9032"/>
                  </a:cubicBezTo>
                  <a:cubicBezTo>
                    <a:pt x="9153" y="9036"/>
                    <a:pt x="9221" y="9048"/>
                    <a:pt x="9292" y="9053"/>
                  </a:cubicBezTo>
                  <a:cubicBezTo>
                    <a:pt x="9427" y="9057"/>
                    <a:pt x="9553" y="9069"/>
                    <a:pt x="9675" y="9074"/>
                  </a:cubicBezTo>
                  <a:cubicBezTo>
                    <a:pt x="9715" y="9075"/>
                    <a:pt x="9754" y="9076"/>
                    <a:pt x="9791" y="9076"/>
                  </a:cubicBezTo>
                  <a:cubicBezTo>
                    <a:pt x="9866" y="9076"/>
                    <a:pt x="9934" y="9074"/>
                    <a:pt x="9999" y="9074"/>
                  </a:cubicBezTo>
                  <a:lnTo>
                    <a:pt x="10137" y="9074"/>
                  </a:lnTo>
                  <a:cubicBezTo>
                    <a:pt x="10179" y="9074"/>
                    <a:pt x="10221" y="9069"/>
                    <a:pt x="10259" y="9069"/>
                  </a:cubicBezTo>
                  <a:cubicBezTo>
                    <a:pt x="10331" y="9061"/>
                    <a:pt x="10398" y="9057"/>
                    <a:pt x="10453" y="9057"/>
                  </a:cubicBezTo>
                  <a:cubicBezTo>
                    <a:pt x="10558" y="9048"/>
                    <a:pt x="10608" y="9048"/>
                    <a:pt x="10608" y="9048"/>
                  </a:cubicBezTo>
                  <a:cubicBezTo>
                    <a:pt x="10608" y="9048"/>
                    <a:pt x="10553" y="9040"/>
                    <a:pt x="10453" y="9027"/>
                  </a:cubicBezTo>
                  <a:cubicBezTo>
                    <a:pt x="10398" y="9019"/>
                    <a:pt x="10335" y="9011"/>
                    <a:pt x="10263" y="9006"/>
                  </a:cubicBezTo>
                  <a:cubicBezTo>
                    <a:pt x="10226" y="8998"/>
                    <a:pt x="10184" y="8994"/>
                    <a:pt x="10141" y="8990"/>
                  </a:cubicBezTo>
                  <a:cubicBezTo>
                    <a:pt x="10099" y="8985"/>
                    <a:pt x="10053" y="8973"/>
                    <a:pt x="10007" y="8969"/>
                  </a:cubicBezTo>
                  <a:cubicBezTo>
                    <a:pt x="9910" y="8952"/>
                    <a:pt x="9805" y="8935"/>
                    <a:pt x="9692" y="8922"/>
                  </a:cubicBezTo>
                  <a:cubicBezTo>
                    <a:pt x="9574" y="8901"/>
                    <a:pt x="9452" y="8872"/>
                    <a:pt x="9322" y="8847"/>
                  </a:cubicBezTo>
                  <a:cubicBezTo>
                    <a:pt x="9191" y="8817"/>
                    <a:pt x="9053" y="8784"/>
                    <a:pt x="8905" y="8746"/>
                  </a:cubicBezTo>
                  <a:cubicBezTo>
                    <a:pt x="8758" y="8712"/>
                    <a:pt x="8611" y="8662"/>
                    <a:pt x="8456" y="8620"/>
                  </a:cubicBezTo>
                  <a:lnTo>
                    <a:pt x="8220" y="8544"/>
                  </a:lnTo>
                  <a:cubicBezTo>
                    <a:pt x="8178" y="8527"/>
                    <a:pt x="8140" y="8515"/>
                    <a:pt x="8098" y="8502"/>
                  </a:cubicBezTo>
                  <a:cubicBezTo>
                    <a:pt x="8077" y="8493"/>
                    <a:pt x="8056" y="8485"/>
                    <a:pt x="8035" y="8481"/>
                  </a:cubicBezTo>
                  <a:cubicBezTo>
                    <a:pt x="8014" y="8472"/>
                    <a:pt x="7993" y="8464"/>
                    <a:pt x="7972" y="8451"/>
                  </a:cubicBezTo>
                  <a:cubicBezTo>
                    <a:pt x="7808" y="8388"/>
                    <a:pt x="7636" y="8334"/>
                    <a:pt x="7467" y="8254"/>
                  </a:cubicBezTo>
                  <a:cubicBezTo>
                    <a:pt x="7119" y="8111"/>
                    <a:pt x="6774" y="7934"/>
                    <a:pt x="6421" y="7733"/>
                  </a:cubicBezTo>
                  <a:cubicBezTo>
                    <a:pt x="6248" y="7635"/>
                    <a:pt x="6075" y="7525"/>
                    <a:pt x="5903" y="7411"/>
                  </a:cubicBezTo>
                  <a:lnTo>
                    <a:pt x="5903" y="7411"/>
                  </a:lnTo>
                  <a:cubicBezTo>
                    <a:pt x="6079" y="7519"/>
                    <a:pt x="6258" y="7611"/>
                    <a:pt x="6437" y="7707"/>
                  </a:cubicBezTo>
                  <a:cubicBezTo>
                    <a:pt x="6526" y="7749"/>
                    <a:pt x="6614" y="7796"/>
                    <a:pt x="6707" y="7838"/>
                  </a:cubicBezTo>
                  <a:cubicBezTo>
                    <a:pt x="6753" y="7859"/>
                    <a:pt x="6795" y="7880"/>
                    <a:pt x="6837" y="7901"/>
                  </a:cubicBezTo>
                  <a:cubicBezTo>
                    <a:pt x="6883" y="7922"/>
                    <a:pt x="6925" y="7939"/>
                    <a:pt x="6971" y="7960"/>
                  </a:cubicBezTo>
                  <a:lnTo>
                    <a:pt x="7240" y="8069"/>
                  </a:lnTo>
                  <a:cubicBezTo>
                    <a:pt x="7329" y="8102"/>
                    <a:pt x="7421" y="8132"/>
                    <a:pt x="7505" y="8166"/>
                  </a:cubicBezTo>
                  <a:cubicBezTo>
                    <a:pt x="7547" y="8182"/>
                    <a:pt x="7589" y="8195"/>
                    <a:pt x="7636" y="8208"/>
                  </a:cubicBezTo>
                  <a:cubicBezTo>
                    <a:pt x="7678" y="8216"/>
                    <a:pt x="7724" y="8233"/>
                    <a:pt x="7766" y="8245"/>
                  </a:cubicBezTo>
                  <a:cubicBezTo>
                    <a:pt x="7850" y="8271"/>
                    <a:pt x="7934" y="8292"/>
                    <a:pt x="8018" y="8317"/>
                  </a:cubicBezTo>
                  <a:cubicBezTo>
                    <a:pt x="8102" y="8338"/>
                    <a:pt x="8186" y="8355"/>
                    <a:pt x="8266" y="8376"/>
                  </a:cubicBezTo>
                  <a:cubicBezTo>
                    <a:pt x="8308" y="8384"/>
                    <a:pt x="8346" y="8397"/>
                    <a:pt x="8388" y="8401"/>
                  </a:cubicBezTo>
                  <a:cubicBezTo>
                    <a:pt x="8409" y="8405"/>
                    <a:pt x="8430" y="8414"/>
                    <a:pt x="8443" y="8418"/>
                  </a:cubicBezTo>
                  <a:cubicBezTo>
                    <a:pt x="8464" y="8422"/>
                    <a:pt x="8485" y="8422"/>
                    <a:pt x="8502" y="8426"/>
                  </a:cubicBezTo>
                  <a:cubicBezTo>
                    <a:pt x="8582" y="8443"/>
                    <a:pt x="8662" y="8456"/>
                    <a:pt x="8733" y="8468"/>
                  </a:cubicBezTo>
                  <a:cubicBezTo>
                    <a:pt x="8771" y="8477"/>
                    <a:pt x="8809" y="8481"/>
                    <a:pt x="8842" y="8489"/>
                  </a:cubicBezTo>
                  <a:lnTo>
                    <a:pt x="8956" y="8506"/>
                  </a:lnTo>
                  <a:cubicBezTo>
                    <a:pt x="9027" y="8519"/>
                    <a:pt x="9095" y="8523"/>
                    <a:pt x="9166" y="8531"/>
                  </a:cubicBezTo>
                  <a:cubicBezTo>
                    <a:pt x="9233" y="8540"/>
                    <a:pt x="9301" y="8548"/>
                    <a:pt x="9364" y="8548"/>
                  </a:cubicBezTo>
                  <a:cubicBezTo>
                    <a:pt x="9494" y="8552"/>
                    <a:pt x="9612" y="8565"/>
                    <a:pt x="9725" y="8569"/>
                  </a:cubicBezTo>
                  <a:lnTo>
                    <a:pt x="10162" y="8569"/>
                  </a:lnTo>
                  <a:cubicBezTo>
                    <a:pt x="10205" y="8569"/>
                    <a:pt x="10242" y="8565"/>
                    <a:pt x="10280" y="8565"/>
                  </a:cubicBezTo>
                  <a:cubicBezTo>
                    <a:pt x="10352" y="8557"/>
                    <a:pt x="10411" y="8552"/>
                    <a:pt x="10457" y="8552"/>
                  </a:cubicBezTo>
                  <a:cubicBezTo>
                    <a:pt x="10558" y="8544"/>
                    <a:pt x="10608" y="8544"/>
                    <a:pt x="10608" y="8544"/>
                  </a:cubicBezTo>
                  <a:cubicBezTo>
                    <a:pt x="10608" y="8544"/>
                    <a:pt x="10558" y="8536"/>
                    <a:pt x="10461" y="8523"/>
                  </a:cubicBezTo>
                  <a:cubicBezTo>
                    <a:pt x="10415" y="8515"/>
                    <a:pt x="10352" y="8506"/>
                    <a:pt x="10284" y="8502"/>
                  </a:cubicBezTo>
                  <a:cubicBezTo>
                    <a:pt x="10247" y="8493"/>
                    <a:pt x="10209" y="8489"/>
                    <a:pt x="10167" y="8485"/>
                  </a:cubicBezTo>
                  <a:cubicBezTo>
                    <a:pt x="10125" y="8481"/>
                    <a:pt x="10083" y="8468"/>
                    <a:pt x="10041" y="8464"/>
                  </a:cubicBezTo>
                  <a:cubicBezTo>
                    <a:pt x="9952" y="8447"/>
                    <a:pt x="9851" y="8430"/>
                    <a:pt x="9746" y="8418"/>
                  </a:cubicBezTo>
                  <a:cubicBezTo>
                    <a:pt x="9641" y="8397"/>
                    <a:pt x="9528" y="8367"/>
                    <a:pt x="9401" y="8346"/>
                  </a:cubicBezTo>
                  <a:cubicBezTo>
                    <a:pt x="9338" y="8338"/>
                    <a:pt x="9275" y="8321"/>
                    <a:pt x="9212" y="8309"/>
                  </a:cubicBezTo>
                  <a:cubicBezTo>
                    <a:pt x="9149" y="8292"/>
                    <a:pt x="9082" y="8275"/>
                    <a:pt x="9010" y="8258"/>
                  </a:cubicBezTo>
                  <a:cubicBezTo>
                    <a:pt x="8981" y="8250"/>
                    <a:pt x="8943" y="8245"/>
                    <a:pt x="8905" y="8233"/>
                  </a:cubicBezTo>
                  <a:cubicBezTo>
                    <a:pt x="8872" y="8224"/>
                    <a:pt x="8838" y="8212"/>
                    <a:pt x="8800" y="8203"/>
                  </a:cubicBezTo>
                  <a:cubicBezTo>
                    <a:pt x="8733" y="8182"/>
                    <a:pt x="8662" y="8161"/>
                    <a:pt x="8586" y="8136"/>
                  </a:cubicBezTo>
                  <a:cubicBezTo>
                    <a:pt x="8565" y="8132"/>
                    <a:pt x="8548" y="8128"/>
                    <a:pt x="8527" y="8124"/>
                  </a:cubicBezTo>
                  <a:cubicBezTo>
                    <a:pt x="8506" y="8119"/>
                    <a:pt x="8493" y="8111"/>
                    <a:pt x="8472" y="8102"/>
                  </a:cubicBezTo>
                  <a:cubicBezTo>
                    <a:pt x="8434" y="8090"/>
                    <a:pt x="8397" y="8077"/>
                    <a:pt x="8359" y="8065"/>
                  </a:cubicBezTo>
                  <a:cubicBezTo>
                    <a:pt x="8287" y="8039"/>
                    <a:pt x="8207" y="8014"/>
                    <a:pt x="8128" y="7985"/>
                  </a:cubicBezTo>
                  <a:cubicBezTo>
                    <a:pt x="8052" y="7955"/>
                    <a:pt x="7972" y="7922"/>
                    <a:pt x="7892" y="7896"/>
                  </a:cubicBezTo>
                  <a:cubicBezTo>
                    <a:pt x="7850" y="7880"/>
                    <a:pt x="7812" y="7863"/>
                    <a:pt x="7770" y="7850"/>
                  </a:cubicBezTo>
                  <a:cubicBezTo>
                    <a:pt x="7728" y="7833"/>
                    <a:pt x="7695" y="7812"/>
                    <a:pt x="7652" y="7796"/>
                  </a:cubicBezTo>
                  <a:cubicBezTo>
                    <a:pt x="7573" y="7758"/>
                    <a:pt x="7489" y="7724"/>
                    <a:pt x="7409" y="7690"/>
                  </a:cubicBezTo>
                  <a:cubicBezTo>
                    <a:pt x="7325" y="7653"/>
                    <a:pt x="7245" y="7611"/>
                    <a:pt x="7169" y="7573"/>
                  </a:cubicBezTo>
                  <a:lnTo>
                    <a:pt x="7043" y="7505"/>
                  </a:lnTo>
                  <a:cubicBezTo>
                    <a:pt x="7001" y="7489"/>
                    <a:pt x="6959" y="7468"/>
                    <a:pt x="6921" y="7438"/>
                  </a:cubicBezTo>
                  <a:cubicBezTo>
                    <a:pt x="6837" y="7392"/>
                    <a:pt x="6757" y="7350"/>
                    <a:pt x="6673" y="7304"/>
                  </a:cubicBezTo>
                  <a:cubicBezTo>
                    <a:pt x="6593" y="7257"/>
                    <a:pt x="6509" y="7203"/>
                    <a:pt x="6425" y="7152"/>
                  </a:cubicBezTo>
                  <a:cubicBezTo>
                    <a:pt x="6341" y="7102"/>
                    <a:pt x="6265" y="7047"/>
                    <a:pt x="6181" y="6993"/>
                  </a:cubicBezTo>
                  <a:cubicBezTo>
                    <a:pt x="6017" y="6887"/>
                    <a:pt x="5857" y="6765"/>
                    <a:pt x="5697" y="6652"/>
                  </a:cubicBezTo>
                  <a:cubicBezTo>
                    <a:pt x="5382" y="6404"/>
                    <a:pt x="5075" y="6139"/>
                    <a:pt x="4794" y="5857"/>
                  </a:cubicBezTo>
                  <a:cubicBezTo>
                    <a:pt x="4508" y="5567"/>
                    <a:pt x="4247" y="5265"/>
                    <a:pt x="3999" y="4949"/>
                  </a:cubicBezTo>
                  <a:cubicBezTo>
                    <a:pt x="3881" y="4785"/>
                    <a:pt x="3763" y="4625"/>
                    <a:pt x="3658" y="4466"/>
                  </a:cubicBezTo>
                  <a:cubicBezTo>
                    <a:pt x="3604" y="4386"/>
                    <a:pt x="3545" y="4302"/>
                    <a:pt x="3499" y="4218"/>
                  </a:cubicBezTo>
                  <a:cubicBezTo>
                    <a:pt x="3452" y="4134"/>
                    <a:pt x="3398" y="4054"/>
                    <a:pt x="3351" y="3970"/>
                  </a:cubicBezTo>
                  <a:cubicBezTo>
                    <a:pt x="3305" y="3886"/>
                    <a:pt x="3263" y="3801"/>
                    <a:pt x="3217" y="3722"/>
                  </a:cubicBezTo>
                  <a:cubicBezTo>
                    <a:pt x="3196" y="3679"/>
                    <a:pt x="3166" y="3646"/>
                    <a:pt x="3145" y="3604"/>
                  </a:cubicBezTo>
                  <a:lnTo>
                    <a:pt x="3082" y="3478"/>
                  </a:lnTo>
                  <a:cubicBezTo>
                    <a:pt x="3040" y="3394"/>
                    <a:pt x="2998" y="3314"/>
                    <a:pt x="2965" y="3234"/>
                  </a:cubicBezTo>
                  <a:cubicBezTo>
                    <a:pt x="2927" y="3150"/>
                    <a:pt x="2889" y="3070"/>
                    <a:pt x="2860" y="2994"/>
                  </a:cubicBezTo>
                  <a:cubicBezTo>
                    <a:pt x="2843" y="2952"/>
                    <a:pt x="2822" y="2914"/>
                    <a:pt x="2805" y="2872"/>
                  </a:cubicBezTo>
                  <a:cubicBezTo>
                    <a:pt x="2788" y="2830"/>
                    <a:pt x="2775" y="2792"/>
                    <a:pt x="2759" y="2750"/>
                  </a:cubicBezTo>
                  <a:cubicBezTo>
                    <a:pt x="2725" y="2670"/>
                    <a:pt x="2696" y="2595"/>
                    <a:pt x="2670" y="2515"/>
                  </a:cubicBezTo>
                  <a:cubicBezTo>
                    <a:pt x="2641" y="2435"/>
                    <a:pt x="2616" y="2355"/>
                    <a:pt x="2590" y="2284"/>
                  </a:cubicBezTo>
                  <a:cubicBezTo>
                    <a:pt x="2578" y="2246"/>
                    <a:pt x="2565" y="2208"/>
                    <a:pt x="2553" y="2174"/>
                  </a:cubicBezTo>
                  <a:cubicBezTo>
                    <a:pt x="2548" y="2153"/>
                    <a:pt x="2544" y="2136"/>
                    <a:pt x="2532" y="2115"/>
                  </a:cubicBezTo>
                  <a:cubicBezTo>
                    <a:pt x="2527" y="2094"/>
                    <a:pt x="2523" y="2078"/>
                    <a:pt x="2515" y="2057"/>
                  </a:cubicBezTo>
                  <a:cubicBezTo>
                    <a:pt x="2494" y="1985"/>
                    <a:pt x="2473" y="1909"/>
                    <a:pt x="2452" y="1842"/>
                  </a:cubicBezTo>
                  <a:cubicBezTo>
                    <a:pt x="2443" y="1804"/>
                    <a:pt x="2431" y="1775"/>
                    <a:pt x="2422" y="1737"/>
                  </a:cubicBezTo>
                  <a:cubicBezTo>
                    <a:pt x="2410" y="1699"/>
                    <a:pt x="2405" y="1670"/>
                    <a:pt x="2397" y="1632"/>
                  </a:cubicBezTo>
                  <a:cubicBezTo>
                    <a:pt x="2380" y="1565"/>
                    <a:pt x="2363" y="1493"/>
                    <a:pt x="2347" y="1430"/>
                  </a:cubicBezTo>
                  <a:cubicBezTo>
                    <a:pt x="2334" y="1367"/>
                    <a:pt x="2317" y="1304"/>
                    <a:pt x="2305" y="1241"/>
                  </a:cubicBezTo>
                  <a:cubicBezTo>
                    <a:pt x="2279" y="1115"/>
                    <a:pt x="2258" y="1001"/>
                    <a:pt x="2233" y="896"/>
                  </a:cubicBezTo>
                  <a:cubicBezTo>
                    <a:pt x="2216" y="787"/>
                    <a:pt x="2199" y="690"/>
                    <a:pt x="2187" y="598"/>
                  </a:cubicBezTo>
                  <a:cubicBezTo>
                    <a:pt x="2178" y="547"/>
                    <a:pt x="2170" y="505"/>
                    <a:pt x="2166" y="472"/>
                  </a:cubicBezTo>
                  <a:cubicBezTo>
                    <a:pt x="2157" y="430"/>
                    <a:pt x="2153" y="392"/>
                    <a:pt x="2149" y="354"/>
                  </a:cubicBezTo>
                  <a:cubicBezTo>
                    <a:pt x="2136" y="287"/>
                    <a:pt x="2132" y="223"/>
                    <a:pt x="2128" y="177"/>
                  </a:cubicBezTo>
                  <a:cubicBezTo>
                    <a:pt x="2115" y="76"/>
                    <a:pt x="2107" y="30"/>
                    <a:pt x="2107" y="30"/>
                  </a:cubicBezTo>
                  <a:cubicBezTo>
                    <a:pt x="2107" y="30"/>
                    <a:pt x="2103" y="81"/>
                    <a:pt x="2094" y="181"/>
                  </a:cubicBezTo>
                  <a:cubicBezTo>
                    <a:pt x="2090" y="228"/>
                    <a:pt x="2086" y="291"/>
                    <a:pt x="2086" y="358"/>
                  </a:cubicBezTo>
                  <a:cubicBezTo>
                    <a:pt x="2086" y="396"/>
                    <a:pt x="2082" y="434"/>
                    <a:pt x="2082" y="476"/>
                  </a:cubicBezTo>
                  <a:lnTo>
                    <a:pt x="2082" y="606"/>
                  </a:lnTo>
                  <a:lnTo>
                    <a:pt x="2082" y="913"/>
                  </a:lnTo>
                  <a:cubicBezTo>
                    <a:pt x="2086" y="1022"/>
                    <a:pt x="2090" y="1144"/>
                    <a:pt x="2103" y="1275"/>
                  </a:cubicBezTo>
                  <a:cubicBezTo>
                    <a:pt x="2103" y="1338"/>
                    <a:pt x="2111" y="1405"/>
                    <a:pt x="2115" y="1472"/>
                  </a:cubicBezTo>
                  <a:cubicBezTo>
                    <a:pt x="2124" y="1544"/>
                    <a:pt x="2132" y="1611"/>
                    <a:pt x="2145" y="1682"/>
                  </a:cubicBezTo>
                  <a:cubicBezTo>
                    <a:pt x="2149" y="1720"/>
                    <a:pt x="2149" y="1758"/>
                    <a:pt x="2157" y="1796"/>
                  </a:cubicBezTo>
                  <a:cubicBezTo>
                    <a:pt x="2166" y="1830"/>
                    <a:pt x="2170" y="1867"/>
                    <a:pt x="2178" y="1905"/>
                  </a:cubicBezTo>
                  <a:cubicBezTo>
                    <a:pt x="2191" y="1977"/>
                    <a:pt x="2208" y="2057"/>
                    <a:pt x="2220" y="2136"/>
                  </a:cubicBezTo>
                  <a:cubicBezTo>
                    <a:pt x="2229" y="2158"/>
                    <a:pt x="2229" y="2179"/>
                    <a:pt x="2233" y="2195"/>
                  </a:cubicBezTo>
                  <a:cubicBezTo>
                    <a:pt x="2237" y="2216"/>
                    <a:pt x="2241" y="2237"/>
                    <a:pt x="2250" y="2250"/>
                  </a:cubicBezTo>
                  <a:cubicBezTo>
                    <a:pt x="2258" y="2292"/>
                    <a:pt x="2271" y="2330"/>
                    <a:pt x="2275" y="2372"/>
                  </a:cubicBezTo>
                  <a:cubicBezTo>
                    <a:pt x="2296" y="2452"/>
                    <a:pt x="2313" y="2536"/>
                    <a:pt x="2334" y="2620"/>
                  </a:cubicBezTo>
                  <a:cubicBezTo>
                    <a:pt x="2359" y="2704"/>
                    <a:pt x="2380" y="2788"/>
                    <a:pt x="2405" y="2872"/>
                  </a:cubicBezTo>
                  <a:cubicBezTo>
                    <a:pt x="2418" y="2914"/>
                    <a:pt x="2431" y="2956"/>
                    <a:pt x="2443" y="3003"/>
                  </a:cubicBezTo>
                  <a:cubicBezTo>
                    <a:pt x="2452" y="3045"/>
                    <a:pt x="2473" y="3087"/>
                    <a:pt x="2485" y="3133"/>
                  </a:cubicBezTo>
                  <a:cubicBezTo>
                    <a:pt x="2515" y="3225"/>
                    <a:pt x="2548" y="3310"/>
                    <a:pt x="2578" y="3398"/>
                  </a:cubicBezTo>
                  <a:cubicBezTo>
                    <a:pt x="2611" y="3486"/>
                    <a:pt x="2653" y="3574"/>
                    <a:pt x="2683" y="3667"/>
                  </a:cubicBezTo>
                  <a:cubicBezTo>
                    <a:pt x="2704" y="3713"/>
                    <a:pt x="2721" y="3755"/>
                    <a:pt x="2742" y="3801"/>
                  </a:cubicBezTo>
                  <a:cubicBezTo>
                    <a:pt x="2763" y="3848"/>
                    <a:pt x="2784" y="3890"/>
                    <a:pt x="2805" y="3932"/>
                  </a:cubicBezTo>
                  <a:cubicBezTo>
                    <a:pt x="2847" y="4024"/>
                    <a:pt x="2889" y="4113"/>
                    <a:pt x="2935" y="4201"/>
                  </a:cubicBezTo>
                  <a:cubicBezTo>
                    <a:pt x="3032" y="4382"/>
                    <a:pt x="3124" y="4558"/>
                    <a:pt x="3242" y="4739"/>
                  </a:cubicBezTo>
                  <a:cubicBezTo>
                    <a:pt x="3267" y="4781"/>
                    <a:pt x="3293" y="4827"/>
                    <a:pt x="3326" y="4869"/>
                  </a:cubicBezTo>
                  <a:lnTo>
                    <a:pt x="3356" y="4920"/>
                  </a:lnTo>
                  <a:cubicBezTo>
                    <a:pt x="3196" y="4689"/>
                    <a:pt x="3040" y="4453"/>
                    <a:pt x="2906" y="4218"/>
                  </a:cubicBezTo>
                  <a:cubicBezTo>
                    <a:pt x="2881" y="4176"/>
                    <a:pt x="2851" y="4129"/>
                    <a:pt x="2830" y="4087"/>
                  </a:cubicBezTo>
                  <a:cubicBezTo>
                    <a:pt x="2805" y="4045"/>
                    <a:pt x="2784" y="3995"/>
                    <a:pt x="2763" y="3953"/>
                  </a:cubicBezTo>
                  <a:cubicBezTo>
                    <a:pt x="2717" y="3864"/>
                    <a:pt x="2670" y="3780"/>
                    <a:pt x="2628" y="3692"/>
                  </a:cubicBezTo>
                  <a:cubicBezTo>
                    <a:pt x="2586" y="3604"/>
                    <a:pt x="2544" y="3520"/>
                    <a:pt x="2502" y="3427"/>
                  </a:cubicBezTo>
                  <a:cubicBezTo>
                    <a:pt x="2460" y="3343"/>
                    <a:pt x="2426" y="3255"/>
                    <a:pt x="2389" y="3171"/>
                  </a:cubicBezTo>
                  <a:cubicBezTo>
                    <a:pt x="2313" y="3003"/>
                    <a:pt x="2254" y="2830"/>
                    <a:pt x="2191" y="2666"/>
                  </a:cubicBezTo>
                  <a:cubicBezTo>
                    <a:pt x="2178" y="2645"/>
                    <a:pt x="2174" y="2624"/>
                    <a:pt x="2170" y="2603"/>
                  </a:cubicBezTo>
                  <a:cubicBezTo>
                    <a:pt x="2166" y="2582"/>
                    <a:pt x="2153" y="2561"/>
                    <a:pt x="2149" y="2540"/>
                  </a:cubicBezTo>
                  <a:cubicBezTo>
                    <a:pt x="2132" y="2498"/>
                    <a:pt x="2124" y="2456"/>
                    <a:pt x="2107" y="2418"/>
                  </a:cubicBezTo>
                  <a:lnTo>
                    <a:pt x="2027" y="2183"/>
                  </a:lnTo>
                  <a:cubicBezTo>
                    <a:pt x="1985" y="2027"/>
                    <a:pt x="1939" y="1872"/>
                    <a:pt x="1901" y="1733"/>
                  </a:cubicBezTo>
                  <a:cubicBezTo>
                    <a:pt x="1863" y="1586"/>
                    <a:pt x="1834" y="1447"/>
                    <a:pt x="1800" y="1317"/>
                  </a:cubicBezTo>
                  <a:cubicBezTo>
                    <a:pt x="1775" y="1186"/>
                    <a:pt x="1750" y="1064"/>
                    <a:pt x="1729" y="947"/>
                  </a:cubicBezTo>
                  <a:cubicBezTo>
                    <a:pt x="1708" y="833"/>
                    <a:pt x="1695" y="728"/>
                    <a:pt x="1674" y="631"/>
                  </a:cubicBezTo>
                  <a:cubicBezTo>
                    <a:pt x="1670" y="585"/>
                    <a:pt x="1661" y="539"/>
                    <a:pt x="1653" y="497"/>
                  </a:cubicBezTo>
                  <a:cubicBezTo>
                    <a:pt x="1649" y="455"/>
                    <a:pt x="1644" y="413"/>
                    <a:pt x="1640" y="375"/>
                  </a:cubicBezTo>
                  <a:cubicBezTo>
                    <a:pt x="1628" y="303"/>
                    <a:pt x="1623" y="240"/>
                    <a:pt x="1619" y="186"/>
                  </a:cubicBezTo>
                  <a:cubicBezTo>
                    <a:pt x="1607" y="81"/>
                    <a:pt x="1598" y="30"/>
                    <a:pt x="1598" y="30"/>
                  </a:cubicBezTo>
                  <a:cubicBezTo>
                    <a:pt x="1598" y="30"/>
                    <a:pt x="1590" y="85"/>
                    <a:pt x="1586" y="186"/>
                  </a:cubicBezTo>
                  <a:cubicBezTo>
                    <a:pt x="1581" y="240"/>
                    <a:pt x="1581" y="303"/>
                    <a:pt x="1577" y="379"/>
                  </a:cubicBezTo>
                  <a:cubicBezTo>
                    <a:pt x="1577" y="417"/>
                    <a:pt x="1569" y="459"/>
                    <a:pt x="1569" y="501"/>
                  </a:cubicBezTo>
                  <a:lnTo>
                    <a:pt x="1569" y="640"/>
                  </a:lnTo>
                  <a:cubicBezTo>
                    <a:pt x="1569" y="736"/>
                    <a:pt x="1565" y="842"/>
                    <a:pt x="1569" y="963"/>
                  </a:cubicBezTo>
                  <a:cubicBezTo>
                    <a:pt x="1577" y="1085"/>
                    <a:pt x="1581" y="1212"/>
                    <a:pt x="1590" y="1346"/>
                  </a:cubicBezTo>
                  <a:cubicBezTo>
                    <a:pt x="1598" y="1418"/>
                    <a:pt x="1607" y="1485"/>
                    <a:pt x="1611" y="1556"/>
                  </a:cubicBezTo>
                  <a:cubicBezTo>
                    <a:pt x="1623" y="1632"/>
                    <a:pt x="1628" y="1703"/>
                    <a:pt x="1640" y="1783"/>
                  </a:cubicBezTo>
                  <a:cubicBezTo>
                    <a:pt x="1644" y="1821"/>
                    <a:pt x="1649" y="1863"/>
                    <a:pt x="1653" y="1901"/>
                  </a:cubicBezTo>
                  <a:cubicBezTo>
                    <a:pt x="1661" y="1935"/>
                    <a:pt x="1670" y="1977"/>
                    <a:pt x="1674" y="2019"/>
                  </a:cubicBezTo>
                  <a:cubicBezTo>
                    <a:pt x="1691" y="2099"/>
                    <a:pt x="1703" y="2183"/>
                    <a:pt x="1716" y="2267"/>
                  </a:cubicBezTo>
                  <a:cubicBezTo>
                    <a:pt x="1733" y="2351"/>
                    <a:pt x="1754" y="2435"/>
                    <a:pt x="1775" y="2519"/>
                  </a:cubicBezTo>
                  <a:cubicBezTo>
                    <a:pt x="1787" y="2561"/>
                    <a:pt x="1796" y="2603"/>
                    <a:pt x="1808" y="2649"/>
                  </a:cubicBezTo>
                  <a:cubicBezTo>
                    <a:pt x="1813" y="2670"/>
                    <a:pt x="1817" y="2691"/>
                    <a:pt x="1821" y="2721"/>
                  </a:cubicBezTo>
                  <a:cubicBezTo>
                    <a:pt x="1829" y="2742"/>
                    <a:pt x="1834" y="2763"/>
                    <a:pt x="1838" y="2788"/>
                  </a:cubicBezTo>
                  <a:cubicBezTo>
                    <a:pt x="1893" y="2961"/>
                    <a:pt x="1939" y="3150"/>
                    <a:pt x="2002" y="3331"/>
                  </a:cubicBezTo>
                  <a:cubicBezTo>
                    <a:pt x="2124" y="3701"/>
                    <a:pt x="2292" y="4079"/>
                    <a:pt x="2481" y="4466"/>
                  </a:cubicBezTo>
                  <a:cubicBezTo>
                    <a:pt x="2532" y="4558"/>
                    <a:pt x="2578" y="4655"/>
                    <a:pt x="2632" y="4747"/>
                  </a:cubicBezTo>
                  <a:cubicBezTo>
                    <a:pt x="2658" y="4794"/>
                    <a:pt x="2683" y="4844"/>
                    <a:pt x="2717" y="4890"/>
                  </a:cubicBezTo>
                  <a:cubicBezTo>
                    <a:pt x="2742" y="4937"/>
                    <a:pt x="2775" y="4983"/>
                    <a:pt x="2801" y="5033"/>
                  </a:cubicBezTo>
                  <a:cubicBezTo>
                    <a:pt x="2823" y="5074"/>
                    <a:pt x="2851" y="5114"/>
                    <a:pt x="2875" y="5154"/>
                  </a:cubicBezTo>
                  <a:lnTo>
                    <a:pt x="2875" y="5154"/>
                  </a:lnTo>
                  <a:cubicBezTo>
                    <a:pt x="2721" y="4932"/>
                    <a:pt x="2579" y="4709"/>
                    <a:pt x="2447" y="4478"/>
                  </a:cubicBezTo>
                  <a:lnTo>
                    <a:pt x="2368" y="4340"/>
                  </a:lnTo>
                  <a:cubicBezTo>
                    <a:pt x="2342" y="4289"/>
                    <a:pt x="2317" y="4243"/>
                    <a:pt x="2296" y="4197"/>
                  </a:cubicBezTo>
                  <a:cubicBezTo>
                    <a:pt x="2250" y="4100"/>
                    <a:pt x="2195" y="4012"/>
                    <a:pt x="2153" y="3919"/>
                  </a:cubicBezTo>
                  <a:cubicBezTo>
                    <a:pt x="2107" y="3822"/>
                    <a:pt x="2065" y="3734"/>
                    <a:pt x="2023" y="3637"/>
                  </a:cubicBezTo>
                  <a:cubicBezTo>
                    <a:pt x="1981" y="3549"/>
                    <a:pt x="1943" y="3457"/>
                    <a:pt x="1901" y="3364"/>
                  </a:cubicBezTo>
                  <a:cubicBezTo>
                    <a:pt x="1817" y="3188"/>
                    <a:pt x="1758" y="3003"/>
                    <a:pt x="1691" y="2830"/>
                  </a:cubicBezTo>
                  <a:cubicBezTo>
                    <a:pt x="1682" y="2809"/>
                    <a:pt x="1674" y="2788"/>
                    <a:pt x="1665" y="2767"/>
                  </a:cubicBezTo>
                  <a:cubicBezTo>
                    <a:pt x="1661" y="2746"/>
                    <a:pt x="1649" y="2725"/>
                    <a:pt x="1644" y="2704"/>
                  </a:cubicBezTo>
                  <a:cubicBezTo>
                    <a:pt x="1628" y="2662"/>
                    <a:pt x="1619" y="2616"/>
                    <a:pt x="1602" y="2574"/>
                  </a:cubicBezTo>
                  <a:cubicBezTo>
                    <a:pt x="1577" y="2490"/>
                    <a:pt x="1544" y="2406"/>
                    <a:pt x="1518" y="2321"/>
                  </a:cubicBezTo>
                  <a:cubicBezTo>
                    <a:pt x="1472" y="2153"/>
                    <a:pt x="1422" y="1994"/>
                    <a:pt x="1388" y="1842"/>
                  </a:cubicBezTo>
                  <a:cubicBezTo>
                    <a:pt x="1350" y="1691"/>
                    <a:pt x="1312" y="1544"/>
                    <a:pt x="1287" y="1401"/>
                  </a:cubicBezTo>
                  <a:cubicBezTo>
                    <a:pt x="1262" y="1258"/>
                    <a:pt x="1232" y="1132"/>
                    <a:pt x="1211" y="1010"/>
                  </a:cubicBezTo>
                  <a:cubicBezTo>
                    <a:pt x="1190" y="892"/>
                    <a:pt x="1178" y="778"/>
                    <a:pt x="1161" y="673"/>
                  </a:cubicBezTo>
                  <a:cubicBezTo>
                    <a:pt x="1157" y="623"/>
                    <a:pt x="1144" y="577"/>
                    <a:pt x="1140" y="535"/>
                  </a:cubicBezTo>
                  <a:cubicBezTo>
                    <a:pt x="1136" y="484"/>
                    <a:pt x="1127" y="442"/>
                    <a:pt x="1123" y="408"/>
                  </a:cubicBezTo>
                  <a:cubicBezTo>
                    <a:pt x="1115" y="329"/>
                    <a:pt x="1106" y="261"/>
                    <a:pt x="1102" y="207"/>
                  </a:cubicBezTo>
                  <a:cubicBezTo>
                    <a:pt x="1085" y="97"/>
                    <a:pt x="1081" y="39"/>
                    <a:pt x="1081" y="39"/>
                  </a:cubicBezTo>
                  <a:cubicBezTo>
                    <a:pt x="1081" y="39"/>
                    <a:pt x="1077" y="97"/>
                    <a:pt x="1073" y="207"/>
                  </a:cubicBezTo>
                  <a:cubicBezTo>
                    <a:pt x="1064" y="266"/>
                    <a:pt x="1064" y="333"/>
                    <a:pt x="1060" y="413"/>
                  </a:cubicBezTo>
                  <a:cubicBezTo>
                    <a:pt x="1060" y="455"/>
                    <a:pt x="1056" y="497"/>
                    <a:pt x="1056" y="543"/>
                  </a:cubicBezTo>
                  <a:lnTo>
                    <a:pt x="1056" y="690"/>
                  </a:lnTo>
                  <a:lnTo>
                    <a:pt x="1056" y="1031"/>
                  </a:lnTo>
                  <a:cubicBezTo>
                    <a:pt x="1060" y="1157"/>
                    <a:pt x="1073" y="1296"/>
                    <a:pt x="1077" y="1439"/>
                  </a:cubicBezTo>
                  <a:cubicBezTo>
                    <a:pt x="1081" y="1510"/>
                    <a:pt x="1094" y="1586"/>
                    <a:pt x="1098" y="1657"/>
                  </a:cubicBezTo>
                  <a:cubicBezTo>
                    <a:pt x="1106" y="1737"/>
                    <a:pt x="1115" y="1817"/>
                    <a:pt x="1123" y="1893"/>
                  </a:cubicBezTo>
                  <a:cubicBezTo>
                    <a:pt x="1127" y="1935"/>
                    <a:pt x="1136" y="1973"/>
                    <a:pt x="1140" y="2015"/>
                  </a:cubicBezTo>
                  <a:cubicBezTo>
                    <a:pt x="1144" y="2057"/>
                    <a:pt x="1157" y="2099"/>
                    <a:pt x="1161" y="2141"/>
                  </a:cubicBezTo>
                  <a:cubicBezTo>
                    <a:pt x="1178" y="2225"/>
                    <a:pt x="1190" y="2313"/>
                    <a:pt x="1203" y="2397"/>
                  </a:cubicBezTo>
                  <a:cubicBezTo>
                    <a:pt x="1220" y="2490"/>
                    <a:pt x="1245" y="2578"/>
                    <a:pt x="1262" y="2666"/>
                  </a:cubicBezTo>
                  <a:cubicBezTo>
                    <a:pt x="1270" y="2712"/>
                    <a:pt x="1283" y="2755"/>
                    <a:pt x="1291" y="2805"/>
                  </a:cubicBezTo>
                  <a:cubicBezTo>
                    <a:pt x="1295" y="2826"/>
                    <a:pt x="1304" y="2851"/>
                    <a:pt x="1308" y="2872"/>
                  </a:cubicBezTo>
                  <a:cubicBezTo>
                    <a:pt x="1312" y="2893"/>
                    <a:pt x="1317" y="2918"/>
                    <a:pt x="1329" y="2940"/>
                  </a:cubicBezTo>
                  <a:cubicBezTo>
                    <a:pt x="1380" y="3125"/>
                    <a:pt x="1434" y="3318"/>
                    <a:pt x="1502" y="3511"/>
                  </a:cubicBezTo>
                  <a:cubicBezTo>
                    <a:pt x="1535" y="3612"/>
                    <a:pt x="1569" y="3713"/>
                    <a:pt x="1607" y="3806"/>
                  </a:cubicBezTo>
                  <a:cubicBezTo>
                    <a:pt x="1649" y="3907"/>
                    <a:pt x="1686" y="4007"/>
                    <a:pt x="1729" y="4108"/>
                  </a:cubicBezTo>
                  <a:cubicBezTo>
                    <a:pt x="1750" y="4159"/>
                    <a:pt x="1771" y="4205"/>
                    <a:pt x="1792" y="4260"/>
                  </a:cubicBezTo>
                  <a:cubicBezTo>
                    <a:pt x="1813" y="4306"/>
                    <a:pt x="1838" y="4361"/>
                    <a:pt x="1859" y="4407"/>
                  </a:cubicBezTo>
                  <a:cubicBezTo>
                    <a:pt x="1884" y="4457"/>
                    <a:pt x="1905" y="4508"/>
                    <a:pt x="1935" y="4558"/>
                  </a:cubicBezTo>
                  <a:cubicBezTo>
                    <a:pt x="1960" y="4613"/>
                    <a:pt x="1981" y="4659"/>
                    <a:pt x="2006" y="4710"/>
                  </a:cubicBezTo>
                  <a:cubicBezTo>
                    <a:pt x="2061" y="4810"/>
                    <a:pt x="2111" y="4911"/>
                    <a:pt x="2170" y="5012"/>
                  </a:cubicBezTo>
                  <a:cubicBezTo>
                    <a:pt x="2195" y="5063"/>
                    <a:pt x="2229" y="5109"/>
                    <a:pt x="2258" y="5159"/>
                  </a:cubicBezTo>
                  <a:cubicBezTo>
                    <a:pt x="2292" y="5206"/>
                    <a:pt x="2317" y="5256"/>
                    <a:pt x="2347" y="5307"/>
                  </a:cubicBezTo>
                  <a:cubicBezTo>
                    <a:pt x="2380" y="5353"/>
                    <a:pt x="2410" y="5403"/>
                    <a:pt x="2439" y="5454"/>
                  </a:cubicBezTo>
                  <a:cubicBezTo>
                    <a:pt x="2443" y="5458"/>
                    <a:pt x="2447" y="5466"/>
                    <a:pt x="2452" y="5475"/>
                  </a:cubicBezTo>
                  <a:cubicBezTo>
                    <a:pt x="2279" y="5227"/>
                    <a:pt x="2124" y="4974"/>
                    <a:pt x="1977" y="4722"/>
                  </a:cubicBezTo>
                  <a:cubicBezTo>
                    <a:pt x="1943" y="4676"/>
                    <a:pt x="1918" y="4621"/>
                    <a:pt x="1893" y="4575"/>
                  </a:cubicBezTo>
                  <a:cubicBezTo>
                    <a:pt x="1863" y="4529"/>
                    <a:pt x="1838" y="4474"/>
                    <a:pt x="1813" y="4428"/>
                  </a:cubicBezTo>
                  <a:cubicBezTo>
                    <a:pt x="1758" y="4327"/>
                    <a:pt x="1708" y="4234"/>
                    <a:pt x="1661" y="4134"/>
                  </a:cubicBezTo>
                  <a:cubicBezTo>
                    <a:pt x="1611" y="4033"/>
                    <a:pt x="1565" y="3940"/>
                    <a:pt x="1518" y="3839"/>
                  </a:cubicBezTo>
                  <a:cubicBezTo>
                    <a:pt x="1472" y="3743"/>
                    <a:pt x="1434" y="3646"/>
                    <a:pt x="1392" y="3549"/>
                  </a:cubicBezTo>
                  <a:cubicBezTo>
                    <a:pt x="1304" y="3360"/>
                    <a:pt x="1241" y="3167"/>
                    <a:pt x="1169" y="2982"/>
                  </a:cubicBezTo>
                  <a:cubicBezTo>
                    <a:pt x="1161" y="2961"/>
                    <a:pt x="1157" y="2935"/>
                    <a:pt x="1144" y="2914"/>
                  </a:cubicBezTo>
                  <a:cubicBezTo>
                    <a:pt x="1140" y="2893"/>
                    <a:pt x="1127" y="2868"/>
                    <a:pt x="1123" y="2847"/>
                  </a:cubicBezTo>
                  <a:cubicBezTo>
                    <a:pt x="1106" y="2797"/>
                    <a:pt x="1094" y="2755"/>
                    <a:pt x="1081" y="2708"/>
                  </a:cubicBezTo>
                  <a:cubicBezTo>
                    <a:pt x="1052" y="2620"/>
                    <a:pt x="1022" y="2532"/>
                    <a:pt x="997" y="2439"/>
                  </a:cubicBezTo>
                  <a:cubicBezTo>
                    <a:pt x="951" y="2263"/>
                    <a:pt x="896" y="2094"/>
                    <a:pt x="862" y="1930"/>
                  </a:cubicBezTo>
                  <a:cubicBezTo>
                    <a:pt x="825" y="1767"/>
                    <a:pt x="787" y="1611"/>
                    <a:pt x="757" y="1468"/>
                  </a:cubicBezTo>
                  <a:cubicBezTo>
                    <a:pt x="728" y="1321"/>
                    <a:pt x="703" y="1186"/>
                    <a:pt x="677" y="1052"/>
                  </a:cubicBezTo>
                  <a:cubicBezTo>
                    <a:pt x="656" y="926"/>
                    <a:pt x="640" y="808"/>
                    <a:pt x="623" y="703"/>
                  </a:cubicBezTo>
                  <a:cubicBezTo>
                    <a:pt x="619" y="648"/>
                    <a:pt x="610" y="598"/>
                    <a:pt x="602" y="547"/>
                  </a:cubicBezTo>
                  <a:cubicBezTo>
                    <a:pt x="598" y="501"/>
                    <a:pt x="593" y="455"/>
                    <a:pt x="589" y="413"/>
                  </a:cubicBezTo>
                  <a:cubicBezTo>
                    <a:pt x="577" y="329"/>
                    <a:pt x="572" y="253"/>
                    <a:pt x="568" y="198"/>
                  </a:cubicBezTo>
                  <a:cubicBezTo>
                    <a:pt x="551" y="81"/>
                    <a:pt x="547" y="17"/>
                    <a:pt x="547" y="17"/>
                  </a:cubicBezTo>
                  <a:cubicBezTo>
                    <a:pt x="547" y="17"/>
                    <a:pt x="539" y="81"/>
                    <a:pt x="535" y="198"/>
                  </a:cubicBezTo>
                  <a:cubicBezTo>
                    <a:pt x="530" y="253"/>
                    <a:pt x="530" y="329"/>
                    <a:pt x="526" y="413"/>
                  </a:cubicBezTo>
                  <a:cubicBezTo>
                    <a:pt x="526" y="455"/>
                    <a:pt x="518" y="501"/>
                    <a:pt x="518" y="547"/>
                  </a:cubicBezTo>
                  <a:lnTo>
                    <a:pt x="518" y="703"/>
                  </a:lnTo>
                  <a:cubicBezTo>
                    <a:pt x="518" y="812"/>
                    <a:pt x="518" y="934"/>
                    <a:pt x="526" y="1064"/>
                  </a:cubicBezTo>
                  <a:cubicBezTo>
                    <a:pt x="530" y="1195"/>
                    <a:pt x="539" y="1338"/>
                    <a:pt x="551" y="1489"/>
                  </a:cubicBezTo>
                  <a:cubicBezTo>
                    <a:pt x="556" y="1569"/>
                    <a:pt x="568" y="1640"/>
                    <a:pt x="577" y="1724"/>
                  </a:cubicBezTo>
                  <a:cubicBezTo>
                    <a:pt x="589" y="1804"/>
                    <a:pt x="598" y="1888"/>
                    <a:pt x="610" y="1973"/>
                  </a:cubicBezTo>
                  <a:cubicBezTo>
                    <a:pt x="614" y="2015"/>
                    <a:pt x="619" y="2057"/>
                    <a:pt x="631" y="2103"/>
                  </a:cubicBezTo>
                  <a:cubicBezTo>
                    <a:pt x="635" y="2145"/>
                    <a:pt x="644" y="2195"/>
                    <a:pt x="652" y="2237"/>
                  </a:cubicBezTo>
                  <a:cubicBezTo>
                    <a:pt x="665" y="2326"/>
                    <a:pt x="682" y="2414"/>
                    <a:pt x="698" y="2511"/>
                  </a:cubicBezTo>
                  <a:cubicBezTo>
                    <a:pt x="719" y="2603"/>
                    <a:pt x="741" y="2691"/>
                    <a:pt x="762" y="2792"/>
                  </a:cubicBezTo>
                  <a:cubicBezTo>
                    <a:pt x="770" y="2839"/>
                    <a:pt x="783" y="2889"/>
                    <a:pt x="791" y="2940"/>
                  </a:cubicBezTo>
                  <a:cubicBezTo>
                    <a:pt x="799" y="2965"/>
                    <a:pt x="804" y="2986"/>
                    <a:pt x="808" y="3015"/>
                  </a:cubicBezTo>
                  <a:cubicBezTo>
                    <a:pt x="812" y="3040"/>
                    <a:pt x="825" y="3061"/>
                    <a:pt x="829" y="3087"/>
                  </a:cubicBezTo>
                  <a:cubicBezTo>
                    <a:pt x="888" y="3280"/>
                    <a:pt x="938" y="3486"/>
                    <a:pt x="1014" y="3692"/>
                  </a:cubicBezTo>
                  <a:cubicBezTo>
                    <a:pt x="1052" y="3797"/>
                    <a:pt x="1081" y="3902"/>
                    <a:pt x="1123" y="4003"/>
                  </a:cubicBezTo>
                  <a:lnTo>
                    <a:pt x="1249" y="4319"/>
                  </a:lnTo>
                  <a:cubicBezTo>
                    <a:pt x="1270" y="4369"/>
                    <a:pt x="1291" y="4424"/>
                    <a:pt x="1317" y="4474"/>
                  </a:cubicBezTo>
                  <a:cubicBezTo>
                    <a:pt x="1346" y="4529"/>
                    <a:pt x="1367" y="4579"/>
                    <a:pt x="1392" y="4634"/>
                  </a:cubicBezTo>
                  <a:cubicBezTo>
                    <a:pt x="1417" y="4684"/>
                    <a:pt x="1443" y="4739"/>
                    <a:pt x="1464" y="4789"/>
                  </a:cubicBezTo>
                  <a:lnTo>
                    <a:pt x="1544" y="4949"/>
                  </a:lnTo>
                  <a:lnTo>
                    <a:pt x="1716" y="5265"/>
                  </a:lnTo>
                  <a:cubicBezTo>
                    <a:pt x="1745" y="5315"/>
                    <a:pt x="1775" y="5370"/>
                    <a:pt x="1813" y="5420"/>
                  </a:cubicBezTo>
                  <a:lnTo>
                    <a:pt x="1905" y="5580"/>
                  </a:lnTo>
                  <a:lnTo>
                    <a:pt x="2002" y="5735"/>
                  </a:lnTo>
                  <a:cubicBezTo>
                    <a:pt x="2005" y="5739"/>
                    <a:pt x="2006" y="5744"/>
                    <a:pt x="2008" y="5749"/>
                  </a:cubicBezTo>
                  <a:lnTo>
                    <a:pt x="2008" y="5749"/>
                  </a:lnTo>
                  <a:cubicBezTo>
                    <a:pt x="1832" y="5485"/>
                    <a:pt x="1665" y="5225"/>
                    <a:pt x="1514" y="4962"/>
                  </a:cubicBezTo>
                  <a:cubicBezTo>
                    <a:pt x="1480" y="4911"/>
                    <a:pt x="1455" y="4857"/>
                    <a:pt x="1422" y="4806"/>
                  </a:cubicBezTo>
                  <a:cubicBezTo>
                    <a:pt x="1396" y="4752"/>
                    <a:pt x="1367" y="4701"/>
                    <a:pt x="1338" y="4646"/>
                  </a:cubicBezTo>
                  <a:cubicBezTo>
                    <a:pt x="1287" y="4541"/>
                    <a:pt x="1228" y="4445"/>
                    <a:pt x="1182" y="4340"/>
                  </a:cubicBezTo>
                  <a:cubicBezTo>
                    <a:pt x="1136" y="4234"/>
                    <a:pt x="1081" y="4134"/>
                    <a:pt x="1035" y="4028"/>
                  </a:cubicBezTo>
                  <a:cubicBezTo>
                    <a:pt x="989" y="3928"/>
                    <a:pt x="947" y="3822"/>
                    <a:pt x="904" y="3722"/>
                  </a:cubicBezTo>
                  <a:cubicBezTo>
                    <a:pt x="812" y="3524"/>
                    <a:pt x="745" y="3318"/>
                    <a:pt x="673" y="3125"/>
                  </a:cubicBezTo>
                  <a:cubicBezTo>
                    <a:pt x="661" y="3099"/>
                    <a:pt x="656" y="3078"/>
                    <a:pt x="644" y="3049"/>
                  </a:cubicBezTo>
                  <a:cubicBezTo>
                    <a:pt x="640" y="3024"/>
                    <a:pt x="631" y="3003"/>
                    <a:pt x="623" y="2977"/>
                  </a:cubicBezTo>
                  <a:lnTo>
                    <a:pt x="577" y="2834"/>
                  </a:lnTo>
                  <a:cubicBezTo>
                    <a:pt x="547" y="2742"/>
                    <a:pt x="513" y="2645"/>
                    <a:pt x="488" y="2553"/>
                  </a:cubicBezTo>
                  <a:cubicBezTo>
                    <a:pt x="463" y="2456"/>
                    <a:pt x="434" y="2368"/>
                    <a:pt x="413" y="2279"/>
                  </a:cubicBezTo>
                  <a:cubicBezTo>
                    <a:pt x="404" y="2237"/>
                    <a:pt x="387" y="2187"/>
                    <a:pt x="379" y="2145"/>
                  </a:cubicBezTo>
                  <a:cubicBezTo>
                    <a:pt x="366" y="2103"/>
                    <a:pt x="350" y="2061"/>
                    <a:pt x="345" y="2015"/>
                  </a:cubicBezTo>
                  <a:cubicBezTo>
                    <a:pt x="307" y="1842"/>
                    <a:pt x="265" y="1678"/>
                    <a:pt x="236" y="1527"/>
                  </a:cubicBezTo>
                  <a:cubicBezTo>
                    <a:pt x="211" y="1375"/>
                    <a:pt x="181" y="1228"/>
                    <a:pt x="156" y="1090"/>
                  </a:cubicBezTo>
                  <a:cubicBezTo>
                    <a:pt x="135" y="955"/>
                    <a:pt x="118" y="833"/>
                    <a:pt x="106" y="715"/>
                  </a:cubicBezTo>
                  <a:cubicBezTo>
                    <a:pt x="93" y="661"/>
                    <a:pt x="89" y="606"/>
                    <a:pt x="85" y="560"/>
                  </a:cubicBezTo>
                  <a:cubicBezTo>
                    <a:pt x="76" y="505"/>
                    <a:pt x="72" y="459"/>
                    <a:pt x="68" y="417"/>
                  </a:cubicBezTo>
                  <a:cubicBezTo>
                    <a:pt x="55" y="329"/>
                    <a:pt x="51" y="253"/>
                    <a:pt x="47" y="190"/>
                  </a:cubicBezTo>
                  <a:cubicBezTo>
                    <a:pt x="30" y="72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41"/>
            <p:cNvSpPr/>
            <p:nvPr/>
          </p:nvSpPr>
          <p:spPr>
            <a:xfrm>
              <a:off x="6948035" y="1642750"/>
              <a:ext cx="114615" cy="120851"/>
            </a:xfrm>
            <a:custGeom>
              <a:avLst/>
              <a:gdLst/>
              <a:ahLst/>
              <a:cxnLst/>
              <a:rect l="l" t="t" r="r" b="b"/>
              <a:pathLst>
                <a:path w="2536" h="2674" extrusionOk="0">
                  <a:moveTo>
                    <a:pt x="946" y="0"/>
                  </a:moveTo>
                  <a:lnTo>
                    <a:pt x="0" y="38"/>
                  </a:lnTo>
                  <a:lnTo>
                    <a:pt x="1241" y="850"/>
                  </a:lnTo>
                  <a:lnTo>
                    <a:pt x="673" y="1779"/>
                  </a:lnTo>
                  <a:lnTo>
                    <a:pt x="1447" y="1505"/>
                  </a:lnTo>
                  <a:lnTo>
                    <a:pt x="1447" y="1505"/>
                  </a:lnTo>
                  <a:cubicBezTo>
                    <a:pt x="1447" y="1506"/>
                    <a:pt x="1327" y="2533"/>
                    <a:pt x="478" y="2533"/>
                  </a:cubicBezTo>
                  <a:cubicBezTo>
                    <a:pt x="356" y="2533"/>
                    <a:pt x="220" y="2512"/>
                    <a:pt x="68" y="2464"/>
                  </a:cubicBezTo>
                  <a:lnTo>
                    <a:pt x="68" y="2464"/>
                  </a:lnTo>
                  <a:cubicBezTo>
                    <a:pt x="68" y="2464"/>
                    <a:pt x="408" y="2674"/>
                    <a:pt x="820" y="2674"/>
                  </a:cubicBezTo>
                  <a:cubicBezTo>
                    <a:pt x="1200" y="2674"/>
                    <a:pt x="1640" y="2496"/>
                    <a:pt x="1930" y="1812"/>
                  </a:cubicBezTo>
                  <a:cubicBezTo>
                    <a:pt x="2536" y="379"/>
                    <a:pt x="1430" y="189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41"/>
            <p:cNvSpPr/>
            <p:nvPr/>
          </p:nvSpPr>
          <p:spPr>
            <a:xfrm>
              <a:off x="6865962" y="1556654"/>
              <a:ext cx="52652" cy="52697"/>
            </a:xfrm>
            <a:custGeom>
              <a:avLst/>
              <a:gdLst/>
              <a:ahLst/>
              <a:cxnLst/>
              <a:rect l="l" t="t" r="r" b="b"/>
              <a:pathLst>
                <a:path w="1165" h="1166" extrusionOk="0">
                  <a:moveTo>
                    <a:pt x="580" y="1"/>
                  </a:moveTo>
                  <a:cubicBezTo>
                    <a:pt x="261" y="1"/>
                    <a:pt x="0" y="261"/>
                    <a:pt x="0" y="581"/>
                  </a:cubicBezTo>
                  <a:cubicBezTo>
                    <a:pt x="0" y="905"/>
                    <a:pt x="261" y="1165"/>
                    <a:pt x="580" y="1165"/>
                  </a:cubicBezTo>
                  <a:cubicBezTo>
                    <a:pt x="904" y="1165"/>
                    <a:pt x="1165" y="905"/>
                    <a:pt x="1165" y="581"/>
                  </a:cubicBezTo>
                  <a:cubicBezTo>
                    <a:pt x="1165" y="261"/>
                    <a:pt x="904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41"/>
            <p:cNvSpPr/>
            <p:nvPr/>
          </p:nvSpPr>
          <p:spPr>
            <a:xfrm>
              <a:off x="6802645" y="1692192"/>
              <a:ext cx="60697" cy="52969"/>
            </a:xfrm>
            <a:custGeom>
              <a:avLst/>
              <a:gdLst/>
              <a:ahLst/>
              <a:cxnLst/>
              <a:rect l="l" t="t" r="r" b="b"/>
              <a:pathLst>
                <a:path w="1343" h="1172" extrusionOk="0">
                  <a:moveTo>
                    <a:pt x="673" y="0"/>
                  </a:moveTo>
                  <a:cubicBezTo>
                    <a:pt x="471" y="0"/>
                    <a:pt x="275" y="107"/>
                    <a:pt x="165" y="294"/>
                  </a:cubicBezTo>
                  <a:cubicBezTo>
                    <a:pt x="1" y="575"/>
                    <a:pt x="102" y="933"/>
                    <a:pt x="379" y="1093"/>
                  </a:cubicBezTo>
                  <a:cubicBezTo>
                    <a:pt x="470" y="1146"/>
                    <a:pt x="570" y="1171"/>
                    <a:pt x="668" y="1171"/>
                  </a:cubicBezTo>
                  <a:cubicBezTo>
                    <a:pt x="870" y="1171"/>
                    <a:pt x="1068" y="1065"/>
                    <a:pt x="1178" y="878"/>
                  </a:cubicBezTo>
                  <a:cubicBezTo>
                    <a:pt x="1342" y="596"/>
                    <a:pt x="1245" y="239"/>
                    <a:pt x="964" y="79"/>
                  </a:cubicBezTo>
                  <a:cubicBezTo>
                    <a:pt x="872" y="26"/>
                    <a:pt x="772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41"/>
            <p:cNvSpPr/>
            <p:nvPr/>
          </p:nvSpPr>
          <p:spPr>
            <a:xfrm>
              <a:off x="6890819" y="1811190"/>
              <a:ext cx="60109" cy="52923"/>
            </a:xfrm>
            <a:custGeom>
              <a:avLst/>
              <a:gdLst/>
              <a:ahLst/>
              <a:cxnLst/>
              <a:rect l="l" t="t" r="r" b="b"/>
              <a:pathLst>
                <a:path w="1330" h="1171" extrusionOk="0">
                  <a:moveTo>
                    <a:pt x="665" y="0"/>
                  </a:moveTo>
                  <a:cubicBezTo>
                    <a:pt x="566" y="0"/>
                    <a:pt x="466" y="26"/>
                    <a:pt x="375" y="78"/>
                  </a:cubicBezTo>
                  <a:cubicBezTo>
                    <a:pt x="93" y="242"/>
                    <a:pt x="1" y="600"/>
                    <a:pt x="156" y="877"/>
                  </a:cubicBezTo>
                  <a:cubicBezTo>
                    <a:pt x="267" y="1067"/>
                    <a:pt x="465" y="1171"/>
                    <a:pt x="668" y="1171"/>
                  </a:cubicBezTo>
                  <a:cubicBezTo>
                    <a:pt x="766" y="1171"/>
                    <a:pt x="865" y="1146"/>
                    <a:pt x="955" y="1096"/>
                  </a:cubicBezTo>
                  <a:cubicBezTo>
                    <a:pt x="1237" y="932"/>
                    <a:pt x="1329" y="574"/>
                    <a:pt x="1174" y="297"/>
                  </a:cubicBezTo>
                  <a:cubicBezTo>
                    <a:pt x="1064" y="105"/>
                    <a:pt x="867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41"/>
            <p:cNvSpPr/>
            <p:nvPr/>
          </p:nvSpPr>
          <p:spPr>
            <a:xfrm>
              <a:off x="7041317" y="1794558"/>
              <a:ext cx="52878" cy="52878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"/>
                  </a:moveTo>
                  <a:cubicBezTo>
                    <a:pt x="266" y="1"/>
                    <a:pt x="1" y="265"/>
                    <a:pt x="1" y="585"/>
                  </a:cubicBezTo>
                  <a:cubicBezTo>
                    <a:pt x="1" y="904"/>
                    <a:pt x="266" y="1169"/>
                    <a:pt x="585" y="1169"/>
                  </a:cubicBezTo>
                  <a:cubicBezTo>
                    <a:pt x="905" y="1169"/>
                    <a:pt x="1169" y="904"/>
                    <a:pt x="1169" y="585"/>
                  </a:cubicBezTo>
                  <a:cubicBezTo>
                    <a:pt x="1169" y="265"/>
                    <a:pt x="913" y="1"/>
                    <a:pt x="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41"/>
            <p:cNvSpPr/>
            <p:nvPr/>
          </p:nvSpPr>
          <p:spPr>
            <a:xfrm>
              <a:off x="7096816" y="1658929"/>
              <a:ext cx="60290" cy="52969"/>
            </a:xfrm>
            <a:custGeom>
              <a:avLst/>
              <a:gdLst/>
              <a:ahLst/>
              <a:cxnLst/>
              <a:rect l="l" t="t" r="r" b="b"/>
              <a:pathLst>
                <a:path w="1334" h="1172" extrusionOk="0">
                  <a:moveTo>
                    <a:pt x="670" y="1"/>
                  </a:moveTo>
                  <a:cubicBezTo>
                    <a:pt x="468" y="1"/>
                    <a:pt x="270" y="107"/>
                    <a:pt x="160" y="294"/>
                  </a:cubicBezTo>
                  <a:cubicBezTo>
                    <a:pt x="0" y="576"/>
                    <a:pt x="97" y="933"/>
                    <a:pt x="379" y="1093"/>
                  </a:cubicBezTo>
                  <a:cubicBezTo>
                    <a:pt x="470" y="1146"/>
                    <a:pt x="569" y="1172"/>
                    <a:pt x="667" y="1172"/>
                  </a:cubicBezTo>
                  <a:cubicBezTo>
                    <a:pt x="869" y="1172"/>
                    <a:pt x="1067" y="1065"/>
                    <a:pt x="1178" y="878"/>
                  </a:cubicBezTo>
                  <a:cubicBezTo>
                    <a:pt x="1333" y="601"/>
                    <a:pt x="1241" y="239"/>
                    <a:pt x="959" y="79"/>
                  </a:cubicBezTo>
                  <a:cubicBezTo>
                    <a:pt x="868" y="26"/>
                    <a:pt x="769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41"/>
            <p:cNvSpPr/>
            <p:nvPr/>
          </p:nvSpPr>
          <p:spPr>
            <a:xfrm>
              <a:off x="7009003" y="1539932"/>
              <a:ext cx="60290" cy="52923"/>
            </a:xfrm>
            <a:custGeom>
              <a:avLst/>
              <a:gdLst/>
              <a:ahLst/>
              <a:cxnLst/>
              <a:rect l="l" t="t" r="r" b="b"/>
              <a:pathLst>
                <a:path w="1334" h="1171" extrusionOk="0">
                  <a:moveTo>
                    <a:pt x="666" y="1"/>
                  </a:moveTo>
                  <a:cubicBezTo>
                    <a:pt x="567" y="1"/>
                    <a:pt x="467" y="26"/>
                    <a:pt x="375" y="81"/>
                  </a:cubicBezTo>
                  <a:cubicBezTo>
                    <a:pt x="98" y="245"/>
                    <a:pt x="1" y="602"/>
                    <a:pt x="161" y="879"/>
                  </a:cubicBezTo>
                  <a:cubicBezTo>
                    <a:pt x="271" y="1066"/>
                    <a:pt x="469" y="1171"/>
                    <a:pt x="671" y="1171"/>
                  </a:cubicBezTo>
                  <a:cubicBezTo>
                    <a:pt x="769" y="1171"/>
                    <a:pt x="869" y="1146"/>
                    <a:pt x="960" y="1094"/>
                  </a:cubicBezTo>
                  <a:cubicBezTo>
                    <a:pt x="1237" y="930"/>
                    <a:pt x="1334" y="572"/>
                    <a:pt x="1174" y="295"/>
                  </a:cubicBezTo>
                  <a:cubicBezTo>
                    <a:pt x="1064" y="106"/>
                    <a:pt x="868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3" name="Google Shape;6003;p41"/>
          <p:cNvGrpSpPr/>
          <p:nvPr/>
        </p:nvGrpSpPr>
        <p:grpSpPr>
          <a:xfrm>
            <a:off x="7709160" y="3437200"/>
            <a:ext cx="1215565" cy="1123412"/>
            <a:chOff x="7567472" y="1138650"/>
            <a:chExt cx="1215565" cy="1123412"/>
          </a:xfrm>
        </p:grpSpPr>
        <p:sp>
          <p:nvSpPr>
            <p:cNvPr id="6004" name="Google Shape;6004;p41"/>
            <p:cNvSpPr/>
            <p:nvPr/>
          </p:nvSpPr>
          <p:spPr>
            <a:xfrm>
              <a:off x="7567472" y="1146695"/>
              <a:ext cx="1215565" cy="1107458"/>
            </a:xfrm>
            <a:custGeom>
              <a:avLst/>
              <a:gdLst/>
              <a:ahLst/>
              <a:cxnLst/>
              <a:rect l="l" t="t" r="r" b="b"/>
              <a:pathLst>
                <a:path w="26896" h="24504" extrusionOk="0">
                  <a:moveTo>
                    <a:pt x="13448" y="1"/>
                  </a:moveTo>
                  <a:cubicBezTo>
                    <a:pt x="10313" y="1"/>
                    <a:pt x="7177" y="1197"/>
                    <a:pt x="4785" y="3589"/>
                  </a:cubicBezTo>
                  <a:cubicBezTo>
                    <a:pt x="1" y="8374"/>
                    <a:pt x="1" y="16131"/>
                    <a:pt x="4785" y="20915"/>
                  </a:cubicBezTo>
                  <a:cubicBezTo>
                    <a:pt x="7177" y="23308"/>
                    <a:pt x="10313" y="24504"/>
                    <a:pt x="13448" y="24504"/>
                  </a:cubicBezTo>
                  <a:cubicBezTo>
                    <a:pt x="16584" y="24504"/>
                    <a:pt x="19719" y="23308"/>
                    <a:pt x="22111" y="20915"/>
                  </a:cubicBezTo>
                  <a:cubicBezTo>
                    <a:pt x="26896" y="16131"/>
                    <a:pt x="26896" y="8374"/>
                    <a:pt x="22111" y="3589"/>
                  </a:cubicBezTo>
                  <a:cubicBezTo>
                    <a:pt x="19719" y="1197"/>
                    <a:pt x="16584" y="1"/>
                    <a:pt x="13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41"/>
            <p:cNvSpPr/>
            <p:nvPr/>
          </p:nvSpPr>
          <p:spPr>
            <a:xfrm>
              <a:off x="7613661" y="1138650"/>
              <a:ext cx="1123412" cy="1123412"/>
            </a:xfrm>
            <a:custGeom>
              <a:avLst/>
              <a:gdLst/>
              <a:ahLst/>
              <a:cxnLst/>
              <a:rect l="l" t="t" r="r" b="b"/>
              <a:pathLst>
                <a:path w="24857" h="24857" extrusionOk="0">
                  <a:moveTo>
                    <a:pt x="12428" y="357"/>
                  </a:moveTo>
                  <a:cubicBezTo>
                    <a:pt x="19088" y="357"/>
                    <a:pt x="24499" y="5768"/>
                    <a:pt x="24499" y="12428"/>
                  </a:cubicBezTo>
                  <a:cubicBezTo>
                    <a:pt x="24499" y="19088"/>
                    <a:pt x="19080" y="24499"/>
                    <a:pt x="12428" y="24499"/>
                  </a:cubicBezTo>
                  <a:cubicBezTo>
                    <a:pt x="5769" y="24499"/>
                    <a:pt x="358" y="19088"/>
                    <a:pt x="358" y="12428"/>
                  </a:cubicBezTo>
                  <a:cubicBezTo>
                    <a:pt x="358" y="5768"/>
                    <a:pt x="5769" y="357"/>
                    <a:pt x="12428" y="357"/>
                  </a:cubicBezTo>
                  <a:close/>
                  <a:moveTo>
                    <a:pt x="12428" y="0"/>
                  </a:moveTo>
                  <a:cubicBezTo>
                    <a:pt x="5575" y="0"/>
                    <a:pt x="0" y="5575"/>
                    <a:pt x="0" y="12428"/>
                  </a:cubicBezTo>
                  <a:cubicBezTo>
                    <a:pt x="0" y="19281"/>
                    <a:pt x="5575" y="24856"/>
                    <a:pt x="12428" y="24856"/>
                  </a:cubicBezTo>
                  <a:cubicBezTo>
                    <a:pt x="19281" y="24856"/>
                    <a:pt x="24856" y="19281"/>
                    <a:pt x="24856" y="12428"/>
                  </a:cubicBezTo>
                  <a:cubicBezTo>
                    <a:pt x="24856" y="5575"/>
                    <a:pt x="19281" y="0"/>
                    <a:pt x="12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41"/>
            <p:cNvSpPr/>
            <p:nvPr/>
          </p:nvSpPr>
          <p:spPr>
            <a:xfrm>
              <a:off x="7920125" y="1445295"/>
              <a:ext cx="510252" cy="510252"/>
            </a:xfrm>
            <a:custGeom>
              <a:avLst/>
              <a:gdLst/>
              <a:ahLst/>
              <a:cxnLst/>
              <a:rect l="l" t="t" r="r" b="b"/>
              <a:pathLst>
                <a:path w="11290" h="11290" extrusionOk="0">
                  <a:moveTo>
                    <a:pt x="5647" y="1"/>
                  </a:moveTo>
                  <a:cubicBezTo>
                    <a:pt x="2528" y="1"/>
                    <a:pt x="1" y="2532"/>
                    <a:pt x="1" y="5647"/>
                  </a:cubicBezTo>
                  <a:cubicBezTo>
                    <a:pt x="1" y="8763"/>
                    <a:pt x="2528" y="11290"/>
                    <a:pt x="5647" y="11290"/>
                  </a:cubicBezTo>
                  <a:cubicBezTo>
                    <a:pt x="8763" y="11290"/>
                    <a:pt x="11290" y="8763"/>
                    <a:pt x="11290" y="5647"/>
                  </a:cubicBezTo>
                  <a:cubicBezTo>
                    <a:pt x="11290" y="2532"/>
                    <a:pt x="8763" y="1"/>
                    <a:pt x="5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41"/>
            <p:cNvSpPr/>
            <p:nvPr/>
          </p:nvSpPr>
          <p:spPr>
            <a:xfrm>
              <a:off x="7912171" y="1437341"/>
              <a:ext cx="526386" cy="526386"/>
            </a:xfrm>
            <a:custGeom>
              <a:avLst/>
              <a:gdLst/>
              <a:ahLst/>
              <a:cxnLst/>
              <a:rect l="l" t="t" r="r" b="b"/>
              <a:pathLst>
                <a:path w="11647" h="11647" extrusionOk="0">
                  <a:moveTo>
                    <a:pt x="5823" y="353"/>
                  </a:moveTo>
                  <a:cubicBezTo>
                    <a:pt x="8834" y="353"/>
                    <a:pt x="11289" y="2800"/>
                    <a:pt x="11289" y="5819"/>
                  </a:cubicBezTo>
                  <a:cubicBezTo>
                    <a:pt x="11285" y="8834"/>
                    <a:pt x="8834" y="11285"/>
                    <a:pt x="5823" y="11285"/>
                  </a:cubicBezTo>
                  <a:cubicBezTo>
                    <a:pt x="2813" y="11285"/>
                    <a:pt x="358" y="8834"/>
                    <a:pt x="358" y="5819"/>
                  </a:cubicBezTo>
                  <a:cubicBezTo>
                    <a:pt x="358" y="2809"/>
                    <a:pt x="2805" y="353"/>
                    <a:pt x="5823" y="353"/>
                  </a:cubicBezTo>
                  <a:close/>
                  <a:moveTo>
                    <a:pt x="5823" y="0"/>
                  </a:moveTo>
                  <a:cubicBezTo>
                    <a:pt x="2611" y="0"/>
                    <a:pt x="0" y="2611"/>
                    <a:pt x="0" y="5823"/>
                  </a:cubicBezTo>
                  <a:cubicBezTo>
                    <a:pt x="0" y="9036"/>
                    <a:pt x="2611" y="11646"/>
                    <a:pt x="5823" y="11646"/>
                  </a:cubicBezTo>
                  <a:cubicBezTo>
                    <a:pt x="9035" y="11646"/>
                    <a:pt x="11646" y="9036"/>
                    <a:pt x="11646" y="5823"/>
                  </a:cubicBezTo>
                  <a:cubicBezTo>
                    <a:pt x="11642" y="2611"/>
                    <a:pt x="9027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1"/>
            <p:cNvSpPr/>
            <p:nvPr/>
          </p:nvSpPr>
          <p:spPr>
            <a:xfrm>
              <a:off x="7951309" y="1497133"/>
              <a:ext cx="447702" cy="406800"/>
            </a:xfrm>
            <a:custGeom>
              <a:avLst/>
              <a:gdLst/>
              <a:ahLst/>
              <a:cxnLst/>
              <a:rect l="l" t="t" r="r" b="b"/>
              <a:pathLst>
                <a:path w="9906" h="9001" extrusionOk="0">
                  <a:moveTo>
                    <a:pt x="4957" y="0"/>
                  </a:moveTo>
                  <a:cubicBezTo>
                    <a:pt x="4612" y="0"/>
                    <a:pt x="4261" y="40"/>
                    <a:pt x="3910" y="124"/>
                  </a:cubicBezTo>
                  <a:cubicBezTo>
                    <a:pt x="1493" y="700"/>
                    <a:pt x="0" y="3126"/>
                    <a:pt x="576" y="5543"/>
                  </a:cubicBezTo>
                  <a:cubicBezTo>
                    <a:pt x="1069" y="7610"/>
                    <a:pt x="2917" y="9001"/>
                    <a:pt x="4950" y="9001"/>
                  </a:cubicBezTo>
                  <a:cubicBezTo>
                    <a:pt x="5295" y="9001"/>
                    <a:pt x="5646" y="8961"/>
                    <a:pt x="5996" y="8877"/>
                  </a:cubicBezTo>
                  <a:cubicBezTo>
                    <a:pt x="8413" y="8301"/>
                    <a:pt x="9906" y="5875"/>
                    <a:pt x="9330" y="3458"/>
                  </a:cubicBezTo>
                  <a:cubicBezTo>
                    <a:pt x="8837" y="1391"/>
                    <a:pt x="6993" y="0"/>
                    <a:pt x="4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1"/>
            <p:cNvSpPr/>
            <p:nvPr/>
          </p:nvSpPr>
          <p:spPr>
            <a:xfrm>
              <a:off x="7963828" y="1489224"/>
              <a:ext cx="422844" cy="422799"/>
            </a:xfrm>
            <a:custGeom>
              <a:avLst/>
              <a:gdLst/>
              <a:ahLst/>
              <a:cxnLst/>
              <a:rect l="l" t="t" r="r" b="b"/>
              <a:pathLst>
                <a:path w="9356" h="9355" extrusionOk="0">
                  <a:moveTo>
                    <a:pt x="4680" y="349"/>
                  </a:moveTo>
                  <a:cubicBezTo>
                    <a:pt x="7060" y="349"/>
                    <a:pt x="8994" y="2291"/>
                    <a:pt x="8994" y="4671"/>
                  </a:cubicBezTo>
                  <a:cubicBezTo>
                    <a:pt x="8994" y="7051"/>
                    <a:pt x="7060" y="8989"/>
                    <a:pt x="4680" y="8989"/>
                  </a:cubicBezTo>
                  <a:cubicBezTo>
                    <a:pt x="2301" y="8989"/>
                    <a:pt x="358" y="7051"/>
                    <a:pt x="358" y="4671"/>
                  </a:cubicBezTo>
                  <a:cubicBezTo>
                    <a:pt x="358" y="2291"/>
                    <a:pt x="2301" y="349"/>
                    <a:pt x="4680" y="349"/>
                  </a:cubicBezTo>
                  <a:close/>
                  <a:moveTo>
                    <a:pt x="4680" y="0"/>
                  </a:moveTo>
                  <a:cubicBezTo>
                    <a:pt x="2099" y="0"/>
                    <a:pt x="1" y="2094"/>
                    <a:pt x="1" y="4675"/>
                  </a:cubicBezTo>
                  <a:cubicBezTo>
                    <a:pt x="1" y="7257"/>
                    <a:pt x="2099" y="9355"/>
                    <a:pt x="4680" y="9355"/>
                  </a:cubicBezTo>
                  <a:cubicBezTo>
                    <a:pt x="7262" y="9355"/>
                    <a:pt x="9356" y="7257"/>
                    <a:pt x="9356" y="4675"/>
                  </a:cubicBezTo>
                  <a:cubicBezTo>
                    <a:pt x="9351" y="2094"/>
                    <a:pt x="7253" y="0"/>
                    <a:pt x="4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1"/>
            <p:cNvSpPr/>
            <p:nvPr/>
          </p:nvSpPr>
          <p:spPr>
            <a:xfrm>
              <a:off x="8083910" y="1617260"/>
              <a:ext cx="182497" cy="165866"/>
            </a:xfrm>
            <a:custGeom>
              <a:avLst/>
              <a:gdLst/>
              <a:ahLst/>
              <a:cxnLst/>
              <a:rect l="l" t="t" r="r" b="b"/>
              <a:pathLst>
                <a:path w="4038" h="3670" extrusionOk="0">
                  <a:moveTo>
                    <a:pt x="2021" y="1"/>
                  </a:moveTo>
                  <a:cubicBezTo>
                    <a:pt x="1880" y="1"/>
                    <a:pt x="1737" y="17"/>
                    <a:pt x="1594" y="51"/>
                  </a:cubicBezTo>
                  <a:cubicBezTo>
                    <a:pt x="611" y="283"/>
                    <a:pt x="1" y="1271"/>
                    <a:pt x="232" y="2259"/>
                  </a:cubicBezTo>
                  <a:cubicBezTo>
                    <a:pt x="434" y="3102"/>
                    <a:pt x="1188" y="3670"/>
                    <a:pt x="2019" y="3670"/>
                  </a:cubicBezTo>
                  <a:cubicBezTo>
                    <a:pt x="2158" y="3670"/>
                    <a:pt x="2299" y="3654"/>
                    <a:pt x="2440" y="3621"/>
                  </a:cubicBezTo>
                  <a:cubicBezTo>
                    <a:pt x="3428" y="3385"/>
                    <a:pt x="4037" y="2397"/>
                    <a:pt x="3802" y="1409"/>
                  </a:cubicBezTo>
                  <a:cubicBezTo>
                    <a:pt x="3600" y="568"/>
                    <a:pt x="2849" y="1"/>
                    <a:pt x="2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1"/>
            <p:cNvSpPr/>
            <p:nvPr/>
          </p:nvSpPr>
          <p:spPr>
            <a:xfrm>
              <a:off x="8084317" y="1609306"/>
              <a:ext cx="182091" cy="181865"/>
            </a:xfrm>
            <a:custGeom>
              <a:avLst/>
              <a:gdLst/>
              <a:ahLst/>
              <a:cxnLst/>
              <a:rect l="l" t="t" r="r" b="b"/>
              <a:pathLst>
                <a:path w="4029" h="4024" extrusionOk="0">
                  <a:moveTo>
                    <a:pt x="2014" y="362"/>
                  </a:moveTo>
                  <a:cubicBezTo>
                    <a:pt x="2927" y="362"/>
                    <a:pt x="3671" y="1106"/>
                    <a:pt x="3671" y="2018"/>
                  </a:cubicBezTo>
                  <a:cubicBezTo>
                    <a:pt x="3671" y="2927"/>
                    <a:pt x="2922" y="3675"/>
                    <a:pt x="2014" y="3675"/>
                  </a:cubicBezTo>
                  <a:cubicBezTo>
                    <a:pt x="1098" y="3675"/>
                    <a:pt x="358" y="2935"/>
                    <a:pt x="358" y="2018"/>
                  </a:cubicBezTo>
                  <a:cubicBezTo>
                    <a:pt x="358" y="1106"/>
                    <a:pt x="1098" y="362"/>
                    <a:pt x="2014" y="362"/>
                  </a:cubicBezTo>
                  <a:close/>
                  <a:moveTo>
                    <a:pt x="2014" y="0"/>
                  </a:moveTo>
                  <a:cubicBezTo>
                    <a:pt x="904" y="0"/>
                    <a:pt x="0" y="904"/>
                    <a:pt x="0" y="2014"/>
                  </a:cubicBezTo>
                  <a:cubicBezTo>
                    <a:pt x="0" y="3124"/>
                    <a:pt x="904" y="4024"/>
                    <a:pt x="2014" y="4024"/>
                  </a:cubicBezTo>
                  <a:cubicBezTo>
                    <a:pt x="3124" y="4024"/>
                    <a:pt x="4028" y="3120"/>
                    <a:pt x="4028" y="2014"/>
                  </a:cubicBezTo>
                  <a:cubicBezTo>
                    <a:pt x="4028" y="904"/>
                    <a:pt x="3124" y="0"/>
                    <a:pt x="2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1"/>
            <p:cNvSpPr/>
            <p:nvPr/>
          </p:nvSpPr>
          <p:spPr>
            <a:xfrm>
              <a:off x="8391956" y="1367199"/>
              <a:ext cx="1175" cy="81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0" y="1"/>
                  </a:moveTo>
                  <a:cubicBezTo>
                    <a:pt x="4" y="9"/>
                    <a:pt x="17" y="14"/>
                    <a:pt x="2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41"/>
            <p:cNvSpPr/>
            <p:nvPr/>
          </p:nvSpPr>
          <p:spPr>
            <a:xfrm>
              <a:off x="8170774" y="1214080"/>
              <a:ext cx="481553" cy="481146"/>
            </a:xfrm>
            <a:custGeom>
              <a:avLst/>
              <a:gdLst/>
              <a:ahLst/>
              <a:cxnLst/>
              <a:rect l="l" t="t" r="r" b="b"/>
              <a:pathLst>
                <a:path w="10655" h="10646" extrusionOk="0">
                  <a:moveTo>
                    <a:pt x="4938" y="3376"/>
                  </a:moveTo>
                  <a:lnTo>
                    <a:pt x="4953" y="3385"/>
                  </a:lnTo>
                  <a:cubicBezTo>
                    <a:pt x="4947" y="3383"/>
                    <a:pt x="4943" y="3379"/>
                    <a:pt x="4938" y="3376"/>
                  </a:cubicBezTo>
                  <a:close/>
                  <a:moveTo>
                    <a:pt x="8178" y="5181"/>
                  </a:moveTo>
                  <a:cubicBezTo>
                    <a:pt x="8180" y="5185"/>
                    <a:pt x="8183" y="5189"/>
                    <a:pt x="8186" y="5193"/>
                  </a:cubicBezTo>
                  <a:lnTo>
                    <a:pt x="8186" y="5193"/>
                  </a:lnTo>
                  <a:cubicBezTo>
                    <a:pt x="8182" y="5190"/>
                    <a:pt x="8180" y="5185"/>
                    <a:pt x="8178" y="5181"/>
                  </a:cubicBezTo>
                  <a:close/>
                  <a:moveTo>
                    <a:pt x="7732" y="5453"/>
                  </a:moveTo>
                  <a:cubicBezTo>
                    <a:pt x="7736" y="5459"/>
                    <a:pt x="7740" y="5465"/>
                    <a:pt x="7745" y="5471"/>
                  </a:cubicBezTo>
                  <a:lnTo>
                    <a:pt x="7745" y="5471"/>
                  </a:lnTo>
                  <a:cubicBezTo>
                    <a:pt x="7739" y="5467"/>
                    <a:pt x="7736" y="5460"/>
                    <a:pt x="7732" y="5453"/>
                  </a:cubicBezTo>
                  <a:close/>
                  <a:moveTo>
                    <a:pt x="560" y="0"/>
                  </a:moveTo>
                  <a:cubicBezTo>
                    <a:pt x="505" y="0"/>
                    <a:pt x="459" y="4"/>
                    <a:pt x="417" y="4"/>
                  </a:cubicBezTo>
                  <a:cubicBezTo>
                    <a:pt x="328" y="13"/>
                    <a:pt x="253" y="17"/>
                    <a:pt x="190" y="17"/>
                  </a:cubicBezTo>
                  <a:cubicBezTo>
                    <a:pt x="68" y="21"/>
                    <a:pt x="0" y="25"/>
                    <a:pt x="0" y="25"/>
                  </a:cubicBezTo>
                  <a:cubicBezTo>
                    <a:pt x="0" y="25"/>
                    <a:pt x="63" y="34"/>
                    <a:pt x="190" y="46"/>
                  </a:cubicBezTo>
                  <a:cubicBezTo>
                    <a:pt x="253" y="51"/>
                    <a:pt x="328" y="63"/>
                    <a:pt x="417" y="67"/>
                  </a:cubicBezTo>
                  <a:cubicBezTo>
                    <a:pt x="459" y="72"/>
                    <a:pt x="509" y="80"/>
                    <a:pt x="560" y="84"/>
                  </a:cubicBezTo>
                  <a:cubicBezTo>
                    <a:pt x="610" y="88"/>
                    <a:pt x="665" y="101"/>
                    <a:pt x="715" y="105"/>
                  </a:cubicBezTo>
                  <a:cubicBezTo>
                    <a:pt x="824" y="122"/>
                    <a:pt x="951" y="135"/>
                    <a:pt x="1089" y="156"/>
                  </a:cubicBezTo>
                  <a:cubicBezTo>
                    <a:pt x="1224" y="185"/>
                    <a:pt x="1367" y="210"/>
                    <a:pt x="1527" y="236"/>
                  </a:cubicBezTo>
                  <a:cubicBezTo>
                    <a:pt x="1678" y="269"/>
                    <a:pt x="1842" y="311"/>
                    <a:pt x="2014" y="345"/>
                  </a:cubicBezTo>
                  <a:cubicBezTo>
                    <a:pt x="2187" y="387"/>
                    <a:pt x="2359" y="442"/>
                    <a:pt x="2548" y="488"/>
                  </a:cubicBezTo>
                  <a:cubicBezTo>
                    <a:pt x="2641" y="522"/>
                    <a:pt x="2733" y="547"/>
                    <a:pt x="2834" y="576"/>
                  </a:cubicBezTo>
                  <a:lnTo>
                    <a:pt x="2977" y="627"/>
                  </a:lnTo>
                  <a:cubicBezTo>
                    <a:pt x="3002" y="631"/>
                    <a:pt x="3023" y="639"/>
                    <a:pt x="3049" y="648"/>
                  </a:cubicBezTo>
                  <a:cubicBezTo>
                    <a:pt x="3074" y="656"/>
                    <a:pt x="3095" y="660"/>
                    <a:pt x="3124" y="673"/>
                  </a:cubicBezTo>
                  <a:cubicBezTo>
                    <a:pt x="3318" y="744"/>
                    <a:pt x="3524" y="816"/>
                    <a:pt x="3721" y="904"/>
                  </a:cubicBezTo>
                  <a:cubicBezTo>
                    <a:pt x="3776" y="925"/>
                    <a:pt x="3822" y="946"/>
                    <a:pt x="3873" y="967"/>
                  </a:cubicBezTo>
                  <a:cubicBezTo>
                    <a:pt x="3927" y="988"/>
                    <a:pt x="3978" y="1009"/>
                    <a:pt x="4028" y="1034"/>
                  </a:cubicBezTo>
                  <a:cubicBezTo>
                    <a:pt x="4125" y="1081"/>
                    <a:pt x="4230" y="1135"/>
                    <a:pt x="4335" y="1182"/>
                  </a:cubicBezTo>
                  <a:cubicBezTo>
                    <a:pt x="4440" y="1228"/>
                    <a:pt x="4541" y="1287"/>
                    <a:pt x="4646" y="1341"/>
                  </a:cubicBezTo>
                  <a:cubicBezTo>
                    <a:pt x="4701" y="1367"/>
                    <a:pt x="4751" y="1396"/>
                    <a:pt x="4806" y="1425"/>
                  </a:cubicBezTo>
                  <a:cubicBezTo>
                    <a:pt x="4856" y="1451"/>
                    <a:pt x="4911" y="1480"/>
                    <a:pt x="4962" y="1514"/>
                  </a:cubicBezTo>
                  <a:cubicBezTo>
                    <a:pt x="5239" y="1669"/>
                    <a:pt x="5521" y="1850"/>
                    <a:pt x="5794" y="2039"/>
                  </a:cubicBezTo>
                  <a:cubicBezTo>
                    <a:pt x="5773" y="2027"/>
                    <a:pt x="5756" y="2014"/>
                    <a:pt x="5735" y="2001"/>
                  </a:cubicBezTo>
                  <a:lnTo>
                    <a:pt x="5575" y="1909"/>
                  </a:lnTo>
                  <a:lnTo>
                    <a:pt x="5420" y="1812"/>
                  </a:lnTo>
                  <a:lnTo>
                    <a:pt x="5260" y="1720"/>
                  </a:lnTo>
                  <a:lnTo>
                    <a:pt x="4945" y="1543"/>
                  </a:lnTo>
                  <a:cubicBezTo>
                    <a:pt x="4894" y="1514"/>
                    <a:pt x="4840" y="1493"/>
                    <a:pt x="4789" y="1468"/>
                  </a:cubicBezTo>
                  <a:cubicBezTo>
                    <a:pt x="4734" y="1438"/>
                    <a:pt x="4684" y="1413"/>
                    <a:pt x="4629" y="1392"/>
                  </a:cubicBezTo>
                  <a:cubicBezTo>
                    <a:pt x="4524" y="1341"/>
                    <a:pt x="4419" y="1291"/>
                    <a:pt x="4314" y="1249"/>
                  </a:cubicBezTo>
                  <a:lnTo>
                    <a:pt x="3999" y="1123"/>
                  </a:lnTo>
                  <a:cubicBezTo>
                    <a:pt x="3894" y="1081"/>
                    <a:pt x="3789" y="1051"/>
                    <a:pt x="3692" y="1013"/>
                  </a:cubicBezTo>
                  <a:cubicBezTo>
                    <a:pt x="3486" y="942"/>
                    <a:pt x="3280" y="883"/>
                    <a:pt x="3086" y="828"/>
                  </a:cubicBezTo>
                  <a:cubicBezTo>
                    <a:pt x="3061" y="824"/>
                    <a:pt x="3040" y="816"/>
                    <a:pt x="3011" y="807"/>
                  </a:cubicBezTo>
                  <a:cubicBezTo>
                    <a:pt x="2985" y="803"/>
                    <a:pt x="2964" y="799"/>
                    <a:pt x="2939" y="795"/>
                  </a:cubicBezTo>
                  <a:cubicBezTo>
                    <a:pt x="2893" y="782"/>
                    <a:pt x="2838" y="774"/>
                    <a:pt x="2792" y="761"/>
                  </a:cubicBezTo>
                  <a:cubicBezTo>
                    <a:pt x="2695" y="740"/>
                    <a:pt x="2603" y="715"/>
                    <a:pt x="2506" y="698"/>
                  </a:cubicBezTo>
                  <a:cubicBezTo>
                    <a:pt x="2414" y="681"/>
                    <a:pt x="2325" y="669"/>
                    <a:pt x="2233" y="652"/>
                  </a:cubicBezTo>
                  <a:cubicBezTo>
                    <a:pt x="2191" y="648"/>
                    <a:pt x="2145" y="635"/>
                    <a:pt x="2103" y="631"/>
                  </a:cubicBezTo>
                  <a:cubicBezTo>
                    <a:pt x="2061" y="627"/>
                    <a:pt x="2018" y="614"/>
                    <a:pt x="1972" y="610"/>
                  </a:cubicBezTo>
                  <a:cubicBezTo>
                    <a:pt x="1888" y="597"/>
                    <a:pt x="1804" y="589"/>
                    <a:pt x="1724" y="576"/>
                  </a:cubicBezTo>
                  <a:cubicBezTo>
                    <a:pt x="1644" y="568"/>
                    <a:pt x="1569" y="555"/>
                    <a:pt x="1489" y="551"/>
                  </a:cubicBezTo>
                  <a:cubicBezTo>
                    <a:pt x="1337" y="543"/>
                    <a:pt x="1194" y="530"/>
                    <a:pt x="1064" y="526"/>
                  </a:cubicBezTo>
                  <a:cubicBezTo>
                    <a:pt x="997" y="524"/>
                    <a:pt x="934" y="524"/>
                    <a:pt x="873" y="524"/>
                  </a:cubicBezTo>
                  <a:cubicBezTo>
                    <a:pt x="813" y="524"/>
                    <a:pt x="755" y="524"/>
                    <a:pt x="698" y="522"/>
                  </a:cubicBezTo>
                  <a:lnTo>
                    <a:pt x="543" y="522"/>
                  </a:lnTo>
                  <a:cubicBezTo>
                    <a:pt x="496" y="522"/>
                    <a:pt x="446" y="526"/>
                    <a:pt x="404" y="526"/>
                  </a:cubicBezTo>
                  <a:cubicBezTo>
                    <a:pt x="320" y="530"/>
                    <a:pt x="248" y="534"/>
                    <a:pt x="190" y="534"/>
                  </a:cubicBezTo>
                  <a:cubicBezTo>
                    <a:pt x="76" y="543"/>
                    <a:pt x="13" y="547"/>
                    <a:pt x="13" y="547"/>
                  </a:cubicBezTo>
                  <a:cubicBezTo>
                    <a:pt x="13" y="547"/>
                    <a:pt x="76" y="551"/>
                    <a:pt x="190" y="568"/>
                  </a:cubicBezTo>
                  <a:cubicBezTo>
                    <a:pt x="248" y="572"/>
                    <a:pt x="320" y="585"/>
                    <a:pt x="404" y="589"/>
                  </a:cubicBezTo>
                  <a:cubicBezTo>
                    <a:pt x="446" y="593"/>
                    <a:pt x="496" y="597"/>
                    <a:pt x="543" y="606"/>
                  </a:cubicBezTo>
                  <a:cubicBezTo>
                    <a:pt x="589" y="610"/>
                    <a:pt x="644" y="618"/>
                    <a:pt x="694" y="627"/>
                  </a:cubicBezTo>
                  <a:cubicBezTo>
                    <a:pt x="799" y="639"/>
                    <a:pt x="921" y="656"/>
                    <a:pt x="1047" y="677"/>
                  </a:cubicBezTo>
                  <a:cubicBezTo>
                    <a:pt x="1173" y="702"/>
                    <a:pt x="1316" y="732"/>
                    <a:pt x="1463" y="757"/>
                  </a:cubicBezTo>
                  <a:cubicBezTo>
                    <a:pt x="1611" y="786"/>
                    <a:pt x="1762" y="824"/>
                    <a:pt x="1926" y="862"/>
                  </a:cubicBezTo>
                  <a:cubicBezTo>
                    <a:pt x="2086" y="904"/>
                    <a:pt x="2254" y="950"/>
                    <a:pt x="2435" y="997"/>
                  </a:cubicBezTo>
                  <a:cubicBezTo>
                    <a:pt x="2523" y="1026"/>
                    <a:pt x="2611" y="1055"/>
                    <a:pt x="2704" y="1081"/>
                  </a:cubicBezTo>
                  <a:cubicBezTo>
                    <a:pt x="2750" y="1098"/>
                    <a:pt x="2792" y="1114"/>
                    <a:pt x="2838" y="1123"/>
                  </a:cubicBezTo>
                  <a:cubicBezTo>
                    <a:pt x="2859" y="1131"/>
                    <a:pt x="2885" y="1140"/>
                    <a:pt x="2906" y="1144"/>
                  </a:cubicBezTo>
                  <a:cubicBezTo>
                    <a:pt x="2927" y="1156"/>
                    <a:pt x="2956" y="1161"/>
                    <a:pt x="2977" y="1173"/>
                  </a:cubicBezTo>
                  <a:cubicBezTo>
                    <a:pt x="3158" y="1245"/>
                    <a:pt x="3355" y="1308"/>
                    <a:pt x="3545" y="1392"/>
                  </a:cubicBezTo>
                  <a:cubicBezTo>
                    <a:pt x="3591" y="1413"/>
                    <a:pt x="3637" y="1434"/>
                    <a:pt x="3692" y="1455"/>
                  </a:cubicBezTo>
                  <a:cubicBezTo>
                    <a:pt x="3738" y="1476"/>
                    <a:pt x="3789" y="1493"/>
                    <a:pt x="3839" y="1518"/>
                  </a:cubicBezTo>
                  <a:cubicBezTo>
                    <a:pt x="3931" y="1564"/>
                    <a:pt x="4032" y="1615"/>
                    <a:pt x="4133" y="1661"/>
                  </a:cubicBezTo>
                  <a:cubicBezTo>
                    <a:pt x="4230" y="1707"/>
                    <a:pt x="4327" y="1762"/>
                    <a:pt x="4428" y="1812"/>
                  </a:cubicBezTo>
                  <a:cubicBezTo>
                    <a:pt x="4474" y="1837"/>
                    <a:pt x="4524" y="1867"/>
                    <a:pt x="4575" y="1892"/>
                  </a:cubicBezTo>
                  <a:cubicBezTo>
                    <a:pt x="4621" y="1917"/>
                    <a:pt x="4671" y="1943"/>
                    <a:pt x="4722" y="1976"/>
                  </a:cubicBezTo>
                  <a:cubicBezTo>
                    <a:pt x="4987" y="2128"/>
                    <a:pt x="5252" y="2296"/>
                    <a:pt x="5508" y="2481"/>
                  </a:cubicBezTo>
                  <a:cubicBezTo>
                    <a:pt x="5487" y="2468"/>
                    <a:pt x="5470" y="2456"/>
                    <a:pt x="5449" y="2443"/>
                  </a:cubicBezTo>
                  <a:cubicBezTo>
                    <a:pt x="5399" y="2413"/>
                    <a:pt x="5353" y="2380"/>
                    <a:pt x="5302" y="2355"/>
                  </a:cubicBezTo>
                  <a:cubicBezTo>
                    <a:pt x="5256" y="2321"/>
                    <a:pt x="5205" y="2292"/>
                    <a:pt x="5155" y="2266"/>
                  </a:cubicBezTo>
                  <a:cubicBezTo>
                    <a:pt x="5109" y="2233"/>
                    <a:pt x="5058" y="2203"/>
                    <a:pt x="5008" y="2174"/>
                  </a:cubicBezTo>
                  <a:cubicBezTo>
                    <a:pt x="4911" y="2123"/>
                    <a:pt x="4810" y="2065"/>
                    <a:pt x="4709" y="2014"/>
                  </a:cubicBezTo>
                  <a:cubicBezTo>
                    <a:pt x="4663" y="1985"/>
                    <a:pt x="4608" y="1959"/>
                    <a:pt x="4558" y="1938"/>
                  </a:cubicBezTo>
                  <a:cubicBezTo>
                    <a:pt x="4503" y="1913"/>
                    <a:pt x="4457" y="1892"/>
                    <a:pt x="4407" y="1867"/>
                  </a:cubicBezTo>
                  <a:cubicBezTo>
                    <a:pt x="4306" y="1816"/>
                    <a:pt x="4205" y="1770"/>
                    <a:pt x="4104" y="1728"/>
                  </a:cubicBezTo>
                  <a:cubicBezTo>
                    <a:pt x="4007" y="1686"/>
                    <a:pt x="3906" y="1648"/>
                    <a:pt x="3805" y="1606"/>
                  </a:cubicBezTo>
                  <a:cubicBezTo>
                    <a:pt x="3704" y="1573"/>
                    <a:pt x="3608" y="1539"/>
                    <a:pt x="3511" y="1501"/>
                  </a:cubicBezTo>
                  <a:cubicBezTo>
                    <a:pt x="3318" y="1434"/>
                    <a:pt x="3124" y="1383"/>
                    <a:pt x="2939" y="1329"/>
                  </a:cubicBezTo>
                  <a:cubicBezTo>
                    <a:pt x="2918" y="1325"/>
                    <a:pt x="2893" y="1320"/>
                    <a:pt x="2872" y="1308"/>
                  </a:cubicBezTo>
                  <a:cubicBezTo>
                    <a:pt x="2851" y="1304"/>
                    <a:pt x="2822" y="1299"/>
                    <a:pt x="2800" y="1291"/>
                  </a:cubicBezTo>
                  <a:cubicBezTo>
                    <a:pt x="2754" y="1283"/>
                    <a:pt x="2708" y="1270"/>
                    <a:pt x="2666" y="1261"/>
                  </a:cubicBezTo>
                  <a:cubicBezTo>
                    <a:pt x="2578" y="1240"/>
                    <a:pt x="2485" y="1219"/>
                    <a:pt x="2397" y="1203"/>
                  </a:cubicBezTo>
                  <a:cubicBezTo>
                    <a:pt x="2309" y="1186"/>
                    <a:pt x="2224" y="1173"/>
                    <a:pt x="2140" y="1161"/>
                  </a:cubicBezTo>
                  <a:cubicBezTo>
                    <a:pt x="2098" y="1156"/>
                    <a:pt x="2056" y="1144"/>
                    <a:pt x="2014" y="1140"/>
                  </a:cubicBezTo>
                  <a:cubicBezTo>
                    <a:pt x="1972" y="1135"/>
                    <a:pt x="1930" y="1123"/>
                    <a:pt x="1892" y="1123"/>
                  </a:cubicBezTo>
                  <a:cubicBezTo>
                    <a:pt x="1812" y="1114"/>
                    <a:pt x="1737" y="1110"/>
                    <a:pt x="1657" y="1098"/>
                  </a:cubicBezTo>
                  <a:cubicBezTo>
                    <a:pt x="1577" y="1089"/>
                    <a:pt x="1506" y="1076"/>
                    <a:pt x="1434" y="1076"/>
                  </a:cubicBezTo>
                  <a:cubicBezTo>
                    <a:pt x="1287" y="1068"/>
                    <a:pt x="1157" y="1060"/>
                    <a:pt x="1030" y="1055"/>
                  </a:cubicBezTo>
                  <a:cubicBezTo>
                    <a:pt x="988" y="1054"/>
                    <a:pt x="948" y="1054"/>
                    <a:pt x="908" y="1054"/>
                  </a:cubicBezTo>
                  <a:cubicBezTo>
                    <a:pt x="830" y="1054"/>
                    <a:pt x="756" y="1055"/>
                    <a:pt x="686" y="1055"/>
                  </a:cubicBezTo>
                  <a:lnTo>
                    <a:pt x="539" y="1055"/>
                  </a:lnTo>
                  <a:cubicBezTo>
                    <a:pt x="488" y="1055"/>
                    <a:pt x="446" y="1060"/>
                    <a:pt x="404" y="1060"/>
                  </a:cubicBezTo>
                  <a:cubicBezTo>
                    <a:pt x="328" y="1068"/>
                    <a:pt x="257" y="1072"/>
                    <a:pt x="202" y="1072"/>
                  </a:cubicBezTo>
                  <a:cubicBezTo>
                    <a:pt x="89" y="1076"/>
                    <a:pt x="34" y="1081"/>
                    <a:pt x="34" y="1081"/>
                  </a:cubicBezTo>
                  <a:cubicBezTo>
                    <a:pt x="34" y="1081"/>
                    <a:pt x="89" y="1089"/>
                    <a:pt x="202" y="1102"/>
                  </a:cubicBezTo>
                  <a:cubicBezTo>
                    <a:pt x="253" y="1110"/>
                    <a:pt x="320" y="1119"/>
                    <a:pt x="404" y="1123"/>
                  </a:cubicBezTo>
                  <a:lnTo>
                    <a:pt x="530" y="1140"/>
                  </a:lnTo>
                  <a:cubicBezTo>
                    <a:pt x="581" y="1144"/>
                    <a:pt x="627" y="1156"/>
                    <a:pt x="673" y="1161"/>
                  </a:cubicBezTo>
                  <a:cubicBezTo>
                    <a:pt x="774" y="1177"/>
                    <a:pt x="887" y="1194"/>
                    <a:pt x="1009" y="1215"/>
                  </a:cubicBezTo>
                  <a:cubicBezTo>
                    <a:pt x="1131" y="1236"/>
                    <a:pt x="1262" y="1261"/>
                    <a:pt x="1400" y="1287"/>
                  </a:cubicBezTo>
                  <a:cubicBezTo>
                    <a:pt x="1535" y="1320"/>
                    <a:pt x="1682" y="1354"/>
                    <a:pt x="1842" y="1388"/>
                  </a:cubicBezTo>
                  <a:cubicBezTo>
                    <a:pt x="1993" y="1425"/>
                    <a:pt x="2157" y="1472"/>
                    <a:pt x="2317" y="1518"/>
                  </a:cubicBezTo>
                  <a:cubicBezTo>
                    <a:pt x="2401" y="1543"/>
                    <a:pt x="2485" y="1573"/>
                    <a:pt x="2569" y="1602"/>
                  </a:cubicBezTo>
                  <a:cubicBezTo>
                    <a:pt x="2611" y="1619"/>
                    <a:pt x="2653" y="1627"/>
                    <a:pt x="2704" y="1644"/>
                  </a:cubicBezTo>
                  <a:cubicBezTo>
                    <a:pt x="2725" y="1648"/>
                    <a:pt x="2746" y="1661"/>
                    <a:pt x="2767" y="1665"/>
                  </a:cubicBezTo>
                  <a:cubicBezTo>
                    <a:pt x="2788" y="1678"/>
                    <a:pt x="2809" y="1682"/>
                    <a:pt x="2830" y="1690"/>
                  </a:cubicBezTo>
                  <a:cubicBezTo>
                    <a:pt x="3002" y="1762"/>
                    <a:pt x="3187" y="1816"/>
                    <a:pt x="3364" y="1901"/>
                  </a:cubicBezTo>
                  <a:cubicBezTo>
                    <a:pt x="3734" y="2048"/>
                    <a:pt x="4100" y="2245"/>
                    <a:pt x="4474" y="2456"/>
                  </a:cubicBezTo>
                  <a:cubicBezTo>
                    <a:pt x="4726" y="2603"/>
                    <a:pt x="4974" y="2758"/>
                    <a:pt x="5218" y="2931"/>
                  </a:cubicBezTo>
                  <a:cubicBezTo>
                    <a:pt x="5197" y="2922"/>
                    <a:pt x="5184" y="2905"/>
                    <a:pt x="5163" y="2897"/>
                  </a:cubicBezTo>
                  <a:cubicBezTo>
                    <a:pt x="5113" y="2868"/>
                    <a:pt x="5067" y="2838"/>
                    <a:pt x="5020" y="2813"/>
                  </a:cubicBezTo>
                  <a:cubicBezTo>
                    <a:pt x="4974" y="2783"/>
                    <a:pt x="4924" y="2754"/>
                    <a:pt x="4877" y="2729"/>
                  </a:cubicBezTo>
                  <a:cubicBezTo>
                    <a:pt x="4831" y="2699"/>
                    <a:pt x="4785" y="2670"/>
                    <a:pt x="4734" y="2645"/>
                  </a:cubicBezTo>
                  <a:cubicBezTo>
                    <a:pt x="4642" y="2590"/>
                    <a:pt x="4545" y="2544"/>
                    <a:pt x="4453" y="2489"/>
                  </a:cubicBezTo>
                  <a:cubicBezTo>
                    <a:pt x="4407" y="2464"/>
                    <a:pt x="4356" y="2443"/>
                    <a:pt x="4310" y="2418"/>
                  </a:cubicBezTo>
                  <a:cubicBezTo>
                    <a:pt x="4264" y="2397"/>
                    <a:pt x="4217" y="2371"/>
                    <a:pt x="4167" y="2350"/>
                  </a:cubicBezTo>
                  <a:cubicBezTo>
                    <a:pt x="4074" y="2300"/>
                    <a:pt x="3978" y="2258"/>
                    <a:pt x="3885" y="2224"/>
                  </a:cubicBezTo>
                  <a:cubicBezTo>
                    <a:pt x="3789" y="2186"/>
                    <a:pt x="3696" y="2144"/>
                    <a:pt x="3599" y="2107"/>
                  </a:cubicBezTo>
                  <a:cubicBezTo>
                    <a:pt x="3507" y="2069"/>
                    <a:pt x="3410" y="2039"/>
                    <a:pt x="3322" y="2006"/>
                  </a:cubicBezTo>
                  <a:cubicBezTo>
                    <a:pt x="3137" y="1938"/>
                    <a:pt x="2956" y="1892"/>
                    <a:pt x="2779" y="1846"/>
                  </a:cubicBezTo>
                  <a:cubicBezTo>
                    <a:pt x="2758" y="1837"/>
                    <a:pt x="2737" y="1833"/>
                    <a:pt x="2712" y="1829"/>
                  </a:cubicBezTo>
                  <a:cubicBezTo>
                    <a:pt x="2691" y="1825"/>
                    <a:pt x="2670" y="1816"/>
                    <a:pt x="2645" y="1812"/>
                  </a:cubicBezTo>
                  <a:cubicBezTo>
                    <a:pt x="2603" y="1804"/>
                    <a:pt x="2557" y="1791"/>
                    <a:pt x="2515" y="1783"/>
                  </a:cubicBezTo>
                  <a:cubicBezTo>
                    <a:pt x="2430" y="1762"/>
                    <a:pt x="2346" y="1741"/>
                    <a:pt x="2262" y="1724"/>
                  </a:cubicBezTo>
                  <a:cubicBezTo>
                    <a:pt x="2178" y="1707"/>
                    <a:pt x="2098" y="1699"/>
                    <a:pt x="2014" y="1682"/>
                  </a:cubicBezTo>
                  <a:cubicBezTo>
                    <a:pt x="1972" y="1678"/>
                    <a:pt x="1934" y="1665"/>
                    <a:pt x="1892" y="1661"/>
                  </a:cubicBezTo>
                  <a:cubicBezTo>
                    <a:pt x="1855" y="1657"/>
                    <a:pt x="1812" y="1648"/>
                    <a:pt x="1779" y="1644"/>
                  </a:cubicBezTo>
                  <a:cubicBezTo>
                    <a:pt x="1699" y="1636"/>
                    <a:pt x="1623" y="1627"/>
                    <a:pt x="1552" y="1619"/>
                  </a:cubicBezTo>
                  <a:cubicBezTo>
                    <a:pt x="1476" y="1615"/>
                    <a:pt x="1409" y="1602"/>
                    <a:pt x="1342" y="1598"/>
                  </a:cubicBezTo>
                  <a:cubicBezTo>
                    <a:pt x="1203" y="1594"/>
                    <a:pt x="1077" y="1581"/>
                    <a:pt x="959" y="1577"/>
                  </a:cubicBezTo>
                  <a:cubicBezTo>
                    <a:pt x="918" y="1575"/>
                    <a:pt x="880" y="1575"/>
                    <a:pt x="842" y="1575"/>
                  </a:cubicBezTo>
                  <a:cubicBezTo>
                    <a:pt x="767" y="1575"/>
                    <a:pt x="698" y="1577"/>
                    <a:pt x="631" y="1577"/>
                  </a:cubicBezTo>
                  <a:lnTo>
                    <a:pt x="496" y="1577"/>
                  </a:lnTo>
                  <a:cubicBezTo>
                    <a:pt x="454" y="1577"/>
                    <a:pt x="412" y="1581"/>
                    <a:pt x="375" y="1581"/>
                  </a:cubicBezTo>
                  <a:cubicBezTo>
                    <a:pt x="299" y="1585"/>
                    <a:pt x="232" y="1594"/>
                    <a:pt x="181" y="1594"/>
                  </a:cubicBezTo>
                  <a:cubicBezTo>
                    <a:pt x="76" y="1602"/>
                    <a:pt x="21" y="1602"/>
                    <a:pt x="21" y="1602"/>
                  </a:cubicBezTo>
                  <a:cubicBezTo>
                    <a:pt x="21" y="1602"/>
                    <a:pt x="80" y="1606"/>
                    <a:pt x="181" y="1623"/>
                  </a:cubicBezTo>
                  <a:cubicBezTo>
                    <a:pt x="232" y="1627"/>
                    <a:pt x="295" y="1640"/>
                    <a:pt x="370" y="1644"/>
                  </a:cubicBezTo>
                  <a:cubicBezTo>
                    <a:pt x="404" y="1648"/>
                    <a:pt x="446" y="1657"/>
                    <a:pt x="488" y="1661"/>
                  </a:cubicBezTo>
                  <a:cubicBezTo>
                    <a:pt x="530" y="1665"/>
                    <a:pt x="581" y="1678"/>
                    <a:pt x="627" y="1682"/>
                  </a:cubicBezTo>
                  <a:cubicBezTo>
                    <a:pt x="719" y="1699"/>
                    <a:pt x="824" y="1711"/>
                    <a:pt x="942" y="1728"/>
                  </a:cubicBezTo>
                  <a:cubicBezTo>
                    <a:pt x="1056" y="1749"/>
                    <a:pt x="1178" y="1774"/>
                    <a:pt x="1308" y="1804"/>
                  </a:cubicBezTo>
                  <a:cubicBezTo>
                    <a:pt x="1442" y="1833"/>
                    <a:pt x="1577" y="1867"/>
                    <a:pt x="1724" y="1901"/>
                  </a:cubicBezTo>
                  <a:cubicBezTo>
                    <a:pt x="1871" y="1938"/>
                    <a:pt x="2018" y="1985"/>
                    <a:pt x="2178" y="2027"/>
                  </a:cubicBezTo>
                  <a:lnTo>
                    <a:pt x="2414" y="2107"/>
                  </a:lnTo>
                  <a:cubicBezTo>
                    <a:pt x="2456" y="2123"/>
                    <a:pt x="2494" y="2132"/>
                    <a:pt x="2536" y="2149"/>
                  </a:cubicBezTo>
                  <a:cubicBezTo>
                    <a:pt x="2557" y="2153"/>
                    <a:pt x="2578" y="2165"/>
                    <a:pt x="2599" y="2170"/>
                  </a:cubicBezTo>
                  <a:cubicBezTo>
                    <a:pt x="2620" y="2174"/>
                    <a:pt x="2641" y="2186"/>
                    <a:pt x="2662" y="2191"/>
                  </a:cubicBezTo>
                  <a:cubicBezTo>
                    <a:pt x="2822" y="2254"/>
                    <a:pt x="2998" y="2313"/>
                    <a:pt x="3166" y="2392"/>
                  </a:cubicBezTo>
                  <a:cubicBezTo>
                    <a:pt x="3511" y="2531"/>
                    <a:pt x="3860" y="2712"/>
                    <a:pt x="4209" y="2910"/>
                  </a:cubicBezTo>
                  <a:cubicBezTo>
                    <a:pt x="4453" y="3048"/>
                    <a:pt x="4688" y="3204"/>
                    <a:pt x="4924" y="3368"/>
                  </a:cubicBezTo>
                  <a:lnTo>
                    <a:pt x="4861" y="3326"/>
                  </a:lnTo>
                  <a:cubicBezTo>
                    <a:pt x="4819" y="3301"/>
                    <a:pt x="4772" y="3275"/>
                    <a:pt x="4730" y="3242"/>
                  </a:cubicBezTo>
                  <a:cubicBezTo>
                    <a:pt x="4558" y="3132"/>
                    <a:pt x="4373" y="3036"/>
                    <a:pt x="4196" y="2943"/>
                  </a:cubicBezTo>
                  <a:cubicBezTo>
                    <a:pt x="4104" y="2901"/>
                    <a:pt x="4016" y="2855"/>
                    <a:pt x="3927" y="2813"/>
                  </a:cubicBezTo>
                  <a:cubicBezTo>
                    <a:pt x="3881" y="2792"/>
                    <a:pt x="3839" y="2771"/>
                    <a:pt x="3797" y="2750"/>
                  </a:cubicBezTo>
                  <a:cubicBezTo>
                    <a:pt x="3746" y="2729"/>
                    <a:pt x="3704" y="2712"/>
                    <a:pt x="3658" y="2691"/>
                  </a:cubicBezTo>
                  <a:lnTo>
                    <a:pt x="3389" y="2582"/>
                  </a:lnTo>
                  <a:cubicBezTo>
                    <a:pt x="3301" y="2548"/>
                    <a:pt x="3213" y="2519"/>
                    <a:pt x="3128" y="2485"/>
                  </a:cubicBezTo>
                  <a:cubicBezTo>
                    <a:pt x="3086" y="2468"/>
                    <a:pt x="3044" y="2456"/>
                    <a:pt x="2998" y="2443"/>
                  </a:cubicBezTo>
                  <a:cubicBezTo>
                    <a:pt x="2956" y="2435"/>
                    <a:pt x="2906" y="2418"/>
                    <a:pt x="2864" y="2405"/>
                  </a:cubicBezTo>
                  <a:cubicBezTo>
                    <a:pt x="2779" y="2380"/>
                    <a:pt x="2695" y="2359"/>
                    <a:pt x="2611" y="2334"/>
                  </a:cubicBezTo>
                  <a:cubicBezTo>
                    <a:pt x="2527" y="2313"/>
                    <a:pt x="2443" y="2296"/>
                    <a:pt x="2367" y="2275"/>
                  </a:cubicBezTo>
                  <a:cubicBezTo>
                    <a:pt x="2325" y="2266"/>
                    <a:pt x="2288" y="2254"/>
                    <a:pt x="2246" y="2250"/>
                  </a:cubicBezTo>
                  <a:cubicBezTo>
                    <a:pt x="2224" y="2245"/>
                    <a:pt x="2203" y="2237"/>
                    <a:pt x="2187" y="2233"/>
                  </a:cubicBezTo>
                  <a:cubicBezTo>
                    <a:pt x="2166" y="2228"/>
                    <a:pt x="2145" y="2228"/>
                    <a:pt x="2128" y="2224"/>
                  </a:cubicBezTo>
                  <a:cubicBezTo>
                    <a:pt x="2052" y="2207"/>
                    <a:pt x="1972" y="2195"/>
                    <a:pt x="1897" y="2182"/>
                  </a:cubicBezTo>
                  <a:cubicBezTo>
                    <a:pt x="1863" y="2174"/>
                    <a:pt x="1825" y="2170"/>
                    <a:pt x="1787" y="2161"/>
                  </a:cubicBezTo>
                  <a:lnTo>
                    <a:pt x="1678" y="2144"/>
                  </a:lnTo>
                  <a:cubicBezTo>
                    <a:pt x="1602" y="2132"/>
                    <a:pt x="1535" y="2128"/>
                    <a:pt x="1468" y="2119"/>
                  </a:cubicBezTo>
                  <a:cubicBezTo>
                    <a:pt x="1400" y="2111"/>
                    <a:pt x="1329" y="2102"/>
                    <a:pt x="1266" y="2102"/>
                  </a:cubicBezTo>
                  <a:cubicBezTo>
                    <a:pt x="1136" y="2098"/>
                    <a:pt x="1022" y="2086"/>
                    <a:pt x="904" y="2081"/>
                  </a:cubicBezTo>
                  <a:lnTo>
                    <a:pt x="467" y="2081"/>
                  </a:lnTo>
                  <a:cubicBezTo>
                    <a:pt x="425" y="2081"/>
                    <a:pt x="391" y="2086"/>
                    <a:pt x="354" y="2086"/>
                  </a:cubicBezTo>
                  <a:cubicBezTo>
                    <a:pt x="278" y="2090"/>
                    <a:pt x="223" y="2098"/>
                    <a:pt x="173" y="2098"/>
                  </a:cubicBezTo>
                  <a:cubicBezTo>
                    <a:pt x="76" y="2107"/>
                    <a:pt x="21" y="2107"/>
                    <a:pt x="21" y="2107"/>
                  </a:cubicBezTo>
                  <a:cubicBezTo>
                    <a:pt x="21" y="2107"/>
                    <a:pt x="76" y="2111"/>
                    <a:pt x="169" y="2128"/>
                  </a:cubicBezTo>
                  <a:cubicBezTo>
                    <a:pt x="215" y="2132"/>
                    <a:pt x="278" y="2144"/>
                    <a:pt x="349" y="2149"/>
                  </a:cubicBezTo>
                  <a:cubicBezTo>
                    <a:pt x="383" y="2153"/>
                    <a:pt x="421" y="2161"/>
                    <a:pt x="463" y="2165"/>
                  </a:cubicBezTo>
                  <a:cubicBezTo>
                    <a:pt x="505" y="2170"/>
                    <a:pt x="547" y="2182"/>
                    <a:pt x="589" y="2186"/>
                  </a:cubicBezTo>
                  <a:cubicBezTo>
                    <a:pt x="677" y="2203"/>
                    <a:pt x="778" y="2216"/>
                    <a:pt x="883" y="2233"/>
                  </a:cubicBezTo>
                  <a:cubicBezTo>
                    <a:pt x="988" y="2254"/>
                    <a:pt x="1106" y="2279"/>
                    <a:pt x="1232" y="2300"/>
                  </a:cubicBezTo>
                  <a:cubicBezTo>
                    <a:pt x="1295" y="2313"/>
                    <a:pt x="1358" y="2329"/>
                    <a:pt x="1421" y="2342"/>
                  </a:cubicBezTo>
                  <a:cubicBezTo>
                    <a:pt x="1485" y="2359"/>
                    <a:pt x="1552" y="2376"/>
                    <a:pt x="1619" y="2392"/>
                  </a:cubicBezTo>
                  <a:cubicBezTo>
                    <a:pt x="1653" y="2401"/>
                    <a:pt x="1686" y="2405"/>
                    <a:pt x="1724" y="2418"/>
                  </a:cubicBezTo>
                  <a:cubicBezTo>
                    <a:pt x="1762" y="2426"/>
                    <a:pt x="1791" y="2439"/>
                    <a:pt x="1829" y="2447"/>
                  </a:cubicBezTo>
                  <a:cubicBezTo>
                    <a:pt x="1897" y="2468"/>
                    <a:pt x="1972" y="2489"/>
                    <a:pt x="2044" y="2510"/>
                  </a:cubicBezTo>
                  <a:cubicBezTo>
                    <a:pt x="2065" y="2519"/>
                    <a:pt x="2082" y="2523"/>
                    <a:pt x="2103" y="2527"/>
                  </a:cubicBezTo>
                  <a:cubicBezTo>
                    <a:pt x="2119" y="2531"/>
                    <a:pt x="2140" y="2540"/>
                    <a:pt x="2161" y="2548"/>
                  </a:cubicBezTo>
                  <a:cubicBezTo>
                    <a:pt x="2199" y="2561"/>
                    <a:pt x="2233" y="2573"/>
                    <a:pt x="2271" y="2586"/>
                  </a:cubicBezTo>
                  <a:cubicBezTo>
                    <a:pt x="2346" y="2611"/>
                    <a:pt x="2422" y="2636"/>
                    <a:pt x="2502" y="2666"/>
                  </a:cubicBezTo>
                  <a:cubicBezTo>
                    <a:pt x="2582" y="2695"/>
                    <a:pt x="2662" y="2729"/>
                    <a:pt x="2737" y="2754"/>
                  </a:cubicBezTo>
                  <a:cubicBezTo>
                    <a:pt x="2779" y="2771"/>
                    <a:pt x="2817" y="2783"/>
                    <a:pt x="2859" y="2800"/>
                  </a:cubicBezTo>
                  <a:cubicBezTo>
                    <a:pt x="2901" y="2817"/>
                    <a:pt x="2939" y="2838"/>
                    <a:pt x="2981" y="2855"/>
                  </a:cubicBezTo>
                  <a:cubicBezTo>
                    <a:pt x="3061" y="2889"/>
                    <a:pt x="3145" y="2926"/>
                    <a:pt x="3221" y="2960"/>
                  </a:cubicBezTo>
                  <a:cubicBezTo>
                    <a:pt x="3305" y="2994"/>
                    <a:pt x="3385" y="3036"/>
                    <a:pt x="3465" y="3078"/>
                  </a:cubicBezTo>
                  <a:lnTo>
                    <a:pt x="3591" y="3141"/>
                  </a:lnTo>
                  <a:cubicBezTo>
                    <a:pt x="3633" y="3162"/>
                    <a:pt x="3675" y="3183"/>
                    <a:pt x="3713" y="3212"/>
                  </a:cubicBezTo>
                  <a:cubicBezTo>
                    <a:pt x="3797" y="3259"/>
                    <a:pt x="3873" y="3301"/>
                    <a:pt x="3957" y="3347"/>
                  </a:cubicBezTo>
                  <a:cubicBezTo>
                    <a:pt x="4037" y="3393"/>
                    <a:pt x="4121" y="3448"/>
                    <a:pt x="4205" y="3498"/>
                  </a:cubicBezTo>
                  <a:cubicBezTo>
                    <a:pt x="4289" y="3549"/>
                    <a:pt x="4369" y="3603"/>
                    <a:pt x="4453" y="3658"/>
                  </a:cubicBezTo>
                  <a:cubicBezTo>
                    <a:pt x="4617" y="3763"/>
                    <a:pt x="4772" y="3885"/>
                    <a:pt x="4936" y="3999"/>
                  </a:cubicBezTo>
                  <a:cubicBezTo>
                    <a:pt x="5252" y="4247"/>
                    <a:pt x="5554" y="4507"/>
                    <a:pt x="5840" y="4793"/>
                  </a:cubicBezTo>
                  <a:cubicBezTo>
                    <a:pt x="6122" y="5083"/>
                    <a:pt x="6387" y="5386"/>
                    <a:pt x="6635" y="5701"/>
                  </a:cubicBezTo>
                  <a:cubicBezTo>
                    <a:pt x="6748" y="5865"/>
                    <a:pt x="6870" y="6021"/>
                    <a:pt x="6975" y="6185"/>
                  </a:cubicBezTo>
                  <a:cubicBezTo>
                    <a:pt x="7026" y="6265"/>
                    <a:pt x="7085" y="6349"/>
                    <a:pt x="7131" y="6433"/>
                  </a:cubicBezTo>
                  <a:cubicBezTo>
                    <a:pt x="7181" y="6517"/>
                    <a:pt x="7232" y="6597"/>
                    <a:pt x="7278" y="6681"/>
                  </a:cubicBezTo>
                  <a:cubicBezTo>
                    <a:pt x="7329" y="6765"/>
                    <a:pt x="7371" y="6849"/>
                    <a:pt x="7417" y="6925"/>
                  </a:cubicBezTo>
                  <a:cubicBezTo>
                    <a:pt x="7438" y="6967"/>
                    <a:pt x="7463" y="7005"/>
                    <a:pt x="7484" y="7047"/>
                  </a:cubicBezTo>
                  <a:lnTo>
                    <a:pt x="7547" y="7173"/>
                  </a:lnTo>
                  <a:cubicBezTo>
                    <a:pt x="7589" y="7257"/>
                    <a:pt x="7631" y="7337"/>
                    <a:pt x="7669" y="7417"/>
                  </a:cubicBezTo>
                  <a:cubicBezTo>
                    <a:pt x="7707" y="7501"/>
                    <a:pt x="7741" y="7576"/>
                    <a:pt x="7774" y="7656"/>
                  </a:cubicBezTo>
                  <a:cubicBezTo>
                    <a:pt x="7791" y="7698"/>
                    <a:pt x="7812" y="7736"/>
                    <a:pt x="7825" y="7778"/>
                  </a:cubicBezTo>
                  <a:cubicBezTo>
                    <a:pt x="7842" y="7820"/>
                    <a:pt x="7858" y="7858"/>
                    <a:pt x="7875" y="7900"/>
                  </a:cubicBezTo>
                  <a:cubicBezTo>
                    <a:pt x="7905" y="7976"/>
                    <a:pt x="7938" y="8056"/>
                    <a:pt x="7963" y="8136"/>
                  </a:cubicBezTo>
                  <a:cubicBezTo>
                    <a:pt x="7989" y="8216"/>
                    <a:pt x="8014" y="8291"/>
                    <a:pt x="8043" y="8367"/>
                  </a:cubicBezTo>
                  <a:cubicBezTo>
                    <a:pt x="8052" y="8405"/>
                    <a:pt x="8069" y="8438"/>
                    <a:pt x="8077" y="8476"/>
                  </a:cubicBezTo>
                  <a:cubicBezTo>
                    <a:pt x="8085" y="8497"/>
                    <a:pt x="8090" y="8514"/>
                    <a:pt x="8098" y="8535"/>
                  </a:cubicBezTo>
                  <a:cubicBezTo>
                    <a:pt x="8106" y="8556"/>
                    <a:pt x="8111" y="8573"/>
                    <a:pt x="8115" y="8594"/>
                  </a:cubicBezTo>
                  <a:cubicBezTo>
                    <a:pt x="8136" y="8665"/>
                    <a:pt x="8157" y="8741"/>
                    <a:pt x="8178" y="8808"/>
                  </a:cubicBezTo>
                  <a:cubicBezTo>
                    <a:pt x="8190" y="8846"/>
                    <a:pt x="8199" y="8876"/>
                    <a:pt x="8211" y="8913"/>
                  </a:cubicBezTo>
                  <a:cubicBezTo>
                    <a:pt x="8220" y="8951"/>
                    <a:pt x="8224" y="8981"/>
                    <a:pt x="8237" y="9019"/>
                  </a:cubicBezTo>
                  <a:cubicBezTo>
                    <a:pt x="8254" y="9086"/>
                    <a:pt x="8266" y="9153"/>
                    <a:pt x="8283" y="9216"/>
                  </a:cubicBezTo>
                  <a:cubicBezTo>
                    <a:pt x="8300" y="9279"/>
                    <a:pt x="8317" y="9342"/>
                    <a:pt x="8325" y="9405"/>
                  </a:cubicBezTo>
                  <a:cubicBezTo>
                    <a:pt x="8350" y="9531"/>
                    <a:pt x="8371" y="9649"/>
                    <a:pt x="8401" y="9754"/>
                  </a:cubicBezTo>
                  <a:cubicBezTo>
                    <a:pt x="8413" y="9864"/>
                    <a:pt x="8430" y="9960"/>
                    <a:pt x="8447" y="10053"/>
                  </a:cubicBezTo>
                  <a:cubicBezTo>
                    <a:pt x="8451" y="10099"/>
                    <a:pt x="8464" y="10141"/>
                    <a:pt x="8468" y="10179"/>
                  </a:cubicBezTo>
                  <a:cubicBezTo>
                    <a:pt x="8472" y="10221"/>
                    <a:pt x="8476" y="10259"/>
                    <a:pt x="8485" y="10297"/>
                  </a:cubicBezTo>
                  <a:cubicBezTo>
                    <a:pt x="8493" y="10364"/>
                    <a:pt x="8497" y="10427"/>
                    <a:pt x="8506" y="10473"/>
                  </a:cubicBezTo>
                  <a:cubicBezTo>
                    <a:pt x="8514" y="10574"/>
                    <a:pt x="8527" y="10620"/>
                    <a:pt x="8527" y="10620"/>
                  </a:cubicBezTo>
                  <a:cubicBezTo>
                    <a:pt x="8527" y="10620"/>
                    <a:pt x="8531" y="10570"/>
                    <a:pt x="8535" y="10469"/>
                  </a:cubicBezTo>
                  <a:cubicBezTo>
                    <a:pt x="8539" y="10423"/>
                    <a:pt x="8548" y="10360"/>
                    <a:pt x="8548" y="10288"/>
                  </a:cubicBezTo>
                  <a:cubicBezTo>
                    <a:pt x="8548" y="10255"/>
                    <a:pt x="8552" y="10217"/>
                    <a:pt x="8552" y="10175"/>
                  </a:cubicBezTo>
                  <a:lnTo>
                    <a:pt x="8552" y="10044"/>
                  </a:lnTo>
                  <a:lnTo>
                    <a:pt x="8552" y="9738"/>
                  </a:lnTo>
                  <a:cubicBezTo>
                    <a:pt x="8548" y="9628"/>
                    <a:pt x="8539" y="9506"/>
                    <a:pt x="8531" y="9376"/>
                  </a:cubicBezTo>
                  <a:cubicBezTo>
                    <a:pt x="8531" y="9313"/>
                    <a:pt x="8518" y="9246"/>
                    <a:pt x="8514" y="9174"/>
                  </a:cubicBezTo>
                  <a:cubicBezTo>
                    <a:pt x="8510" y="9107"/>
                    <a:pt x="8497" y="9040"/>
                    <a:pt x="8489" y="8964"/>
                  </a:cubicBezTo>
                  <a:cubicBezTo>
                    <a:pt x="8485" y="8930"/>
                    <a:pt x="8485" y="8892"/>
                    <a:pt x="8472" y="8855"/>
                  </a:cubicBezTo>
                  <a:cubicBezTo>
                    <a:pt x="8468" y="8817"/>
                    <a:pt x="8464" y="8783"/>
                    <a:pt x="8451" y="8745"/>
                  </a:cubicBezTo>
                  <a:cubicBezTo>
                    <a:pt x="8443" y="8670"/>
                    <a:pt x="8426" y="8594"/>
                    <a:pt x="8409" y="8514"/>
                  </a:cubicBezTo>
                  <a:cubicBezTo>
                    <a:pt x="8405" y="8493"/>
                    <a:pt x="8405" y="8472"/>
                    <a:pt x="8401" y="8455"/>
                  </a:cubicBezTo>
                  <a:cubicBezTo>
                    <a:pt x="8392" y="8434"/>
                    <a:pt x="8388" y="8413"/>
                    <a:pt x="8384" y="8396"/>
                  </a:cubicBezTo>
                  <a:cubicBezTo>
                    <a:pt x="8371" y="8354"/>
                    <a:pt x="8363" y="8321"/>
                    <a:pt x="8359" y="8279"/>
                  </a:cubicBezTo>
                  <a:cubicBezTo>
                    <a:pt x="8338" y="8199"/>
                    <a:pt x="8321" y="8115"/>
                    <a:pt x="8300" y="8031"/>
                  </a:cubicBezTo>
                  <a:cubicBezTo>
                    <a:pt x="8275" y="7946"/>
                    <a:pt x="8254" y="7862"/>
                    <a:pt x="8224" y="7778"/>
                  </a:cubicBezTo>
                  <a:cubicBezTo>
                    <a:pt x="8216" y="7736"/>
                    <a:pt x="8199" y="7694"/>
                    <a:pt x="8190" y="7648"/>
                  </a:cubicBezTo>
                  <a:cubicBezTo>
                    <a:pt x="8178" y="7606"/>
                    <a:pt x="8157" y="7564"/>
                    <a:pt x="8148" y="7513"/>
                  </a:cubicBezTo>
                  <a:cubicBezTo>
                    <a:pt x="8115" y="7425"/>
                    <a:pt x="8085" y="7341"/>
                    <a:pt x="8052" y="7253"/>
                  </a:cubicBezTo>
                  <a:cubicBezTo>
                    <a:pt x="8022" y="7164"/>
                    <a:pt x="7980" y="7072"/>
                    <a:pt x="7942" y="6984"/>
                  </a:cubicBezTo>
                  <a:cubicBezTo>
                    <a:pt x="7921" y="6937"/>
                    <a:pt x="7905" y="6895"/>
                    <a:pt x="7884" y="6849"/>
                  </a:cubicBezTo>
                  <a:cubicBezTo>
                    <a:pt x="7863" y="6799"/>
                    <a:pt x="7842" y="6757"/>
                    <a:pt x="7820" y="6715"/>
                  </a:cubicBezTo>
                  <a:cubicBezTo>
                    <a:pt x="7778" y="6626"/>
                    <a:pt x="7736" y="6538"/>
                    <a:pt x="7690" y="6450"/>
                  </a:cubicBezTo>
                  <a:cubicBezTo>
                    <a:pt x="7593" y="6269"/>
                    <a:pt x="7501" y="6092"/>
                    <a:pt x="7383" y="5912"/>
                  </a:cubicBezTo>
                  <a:cubicBezTo>
                    <a:pt x="7358" y="5869"/>
                    <a:pt x="7333" y="5823"/>
                    <a:pt x="7299" y="5781"/>
                  </a:cubicBezTo>
                  <a:lnTo>
                    <a:pt x="7270" y="5727"/>
                  </a:lnTo>
                  <a:lnTo>
                    <a:pt x="7270" y="5727"/>
                  </a:lnTo>
                  <a:cubicBezTo>
                    <a:pt x="7434" y="5958"/>
                    <a:pt x="7585" y="6197"/>
                    <a:pt x="7720" y="6433"/>
                  </a:cubicBezTo>
                  <a:cubicBezTo>
                    <a:pt x="7749" y="6475"/>
                    <a:pt x="7774" y="6521"/>
                    <a:pt x="7795" y="6563"/>
                  </a:cubicBezTo>
                  <a:cubicBezTo>
                    <a:pt x="7820" y="6605"/>
                    <a:pt x="7842" y="6651"/>
                    <a:pt x="7863" y="6694"/>
                  </a:cubicBezTo>
                  <a:cubicBezTo>
                    <a:pt x="7909" y="6786"/>
                    <a:pt x="7959" y="6870"/>
                    <a:pt x="8001" y="6958"/>
                  </a:cubicBezTo>
                  <a:cubicBezTo>
                    <a:pt x="8043" y="7047"/>
                    <a:pt x="8085" y="7131"/>
                    <a:pt x="8127" y="7219"/>
                  </a:cubicBezTo>
                  <a:cubicBezTo>
                    <a:pt x="8169" y="7303"/>
                    <a:pt x="8199" y="7396"/>
                    <a:pt x="8237" y="7480"/>
                  </a:cubicBezTo>
                  <a:cubicBezTo>
                    <a:pt x="8317" y="7648"/>
                    <a:pt x="8371" y="7820"/>
                    <a:pt x="8434" y="7984"/>
                  </a:cubicBezTo>
                  <a:cubicBezTo>
                    <a:pt x="8447" y="8005"/>
                    <a:pt x="8451" y="8026"/>
                    <a:pt x="8464" y="8047"/>
                  </a:cubicBezTo>
                  <a:cubicBezTo>
                    <a:pt x="8468" y="8068"/>
                    <a:pt x="8476" y="8089"/>
                    <a:pt x="8485" y="8110"/>
                  </a:cubicBezTo>
                  <a:cubicBezTo>
                    <a:pt x="8497" y="8152"/>
                    <a:pt x="8510" y="8194"/>
                    <a:pt x="8527" y="8228"/>
                  </a:cubicBezTo>
                  <a:lnTo>
                    <a:pt x="8603" y="8468"/>
                  </a:lnTo>
                  <a:cubicBezTo>
                    <a:pt x="8645" y="8623"/>
                    <a:pt x="8695" y="8775"/>
                    <a:pt x="8729" y="8918"/>
                  </a:cubicBezTo>
                  <a:cubicBezTo>
                    <a:pt x="8766" y="9065"/>
                    <a:pt x="8800" y="9204"/>
                    <a:pt x="8830" y="9334"/>
                  </a:cubicBezTo>
                  <a:cubicBezTo>
                    <a:pt x="8855" y="9464"/>
                    <a:pt x="8876" y="9586"/>
                    <a:pt x="8905" y="9700"/>
                  </a:cubicBezTo>
                  <a:cubicBezTo>
                    <a:pt x="8926" y="9817"/>
                    <a:pt x="8935" y="9922"/>
                    <a:pt x="8956" y="10015"/>
                  </a:cubicBezTo>
                  <a:cubicBezTo>
                    <a:pt x="8960" y="10065"/>
                    <a:pt x="8972" y="10112"/>
                    <a:pt x="8977" y="10154"/>
                  </a:cubicBezTo>
                  <a:cubicBezTo>
                    <a:pt x="8981" y="10196"/>
                    <a:pt x="8989" y="10238"/>
                    <a:pt x="8994" y="10276"/>
                  </a:cubicBezTo>
                  <a:cubicBezTo>
                    <a:pt x="9002" y="10347"/>
                    <a:pt x="9010" y="10410"/>
                    <a:pt x="9015" y="10465"/>
                  </a:cubicBezTo>
                  <a:cubicBezTo>
                    <a:pt x="9023" y="10570"/>
                    <a:pt x="9036" y="10620"/>
                    <a:pt x="9036" y="10620"/>
                  </a:cubicBezTo>
                  <a:cubicBezTo>
                    <a:pt x="9036" y="10620"/>
                    <a:pt x="9040" y="10562"/>
                    <a:pt x="9044" y="10465"/>
                  </a:cubicBezTo>
                  <a:cubicBezTo>
                    <a:pt x="9052" y="10410"/>
                    <a:pt x="9057" y="10347"/>
                    <a:pt x="9057" y="10267"/>
                  </a:cubicBezTo>
                  <a:cubicBezTo>
                    <a:pt x="9057" y="10234"/>
                    <a:pt x="9061" y="10192"/>
                    <a:pt x="9061" y="10150"/>
                  </a:cubicBezTo>
                  <a:lnTo>
                    <a:pt x="9061" y="10011"/>
                  </a:lnTo>
                  <a:cubicBezTo>
                    <a:pt x="9061" y="9910"/>
                    <a:pt x="9065" y="9805"/>
                    <a:pt x="9061" y="9687"/>
                  </a:cubicBezTo>
                  <a:cubicBezTo>
                    <a:pt x="9057" y="9565"/>
                    <a:pt x="9052" y="9439"/>
                    <a:pt x="9040" y="9300"/>
                  </a:cubicBezTo>
                  <a:cubicBezTo>
                    <a:pt x="9036" y="9233"/>
                    <a:pt x="9023" y="9166"/>
                    <a:pt x="9019" y="9090"/>
                  </a:cubicBezTo>
                  <a:cubicBezTo>
                    <a:pt x="9010" y="9019"/>
                    <a:pt x="9002" y="8943"/>
                    <a:pt x="8994" y="8867"/>
                  </a:cubicBezTo>
                  <a:cubicBezTo>
                    <a:pt x="8989" y="8829"/>
                    <a:pt x="8981" y="8787"/>
                    <a:pt x="8977" y="8749"/>
                  </a:cubicBezTo>
                  <a:cubicBezTo>
                    <a:pt x="8972" y="8712"/>
                    <a:pt x="8960" y="8670"/>
                    <a:pt x="8956" y="8628"/>
                  </a:cubicBezTo>
                  <a:cubicBezTo>
                    <a:pt x="8939" y="8552"/>
                    <a:pt x="8930" y="8468"/>
                    <a:pt x="8914" y="8384"/>
                  </a:cubicBezTo>
                  <a:cubicBezTo>
                    <a:pt x="8897" y="8300"/>
                    <a:pt x="8876" y="8216"/>
                    <a:pt x="8855" y="8131"/>
                  </a:cubicBezTo>
                  <a:cubicBezTo>
                    <a:pt x="8846" y="8089"/>
                    <a:pt x="8834" y="8047"/>
                    <a:pt x="8825" y="7997"/>
                  </a:cubicBezTo>
                  <a:cubicBezTo>
                    <a:pt x="8821" y="7976"/>
                    <a:pt x="8813" y="7955"/>
                    <a:pt x="8809" y="7930"/>
                  </a:cubicBezTo>
                  <a:cubicBezTo>
                    <a:pt x="8804" y="7909"/>
                    <a:pt x="8800" y="7888"/>
                    <a:pt x="8792" y="7862"/>
                  </a:cubicBezTo>
                  <a:cubicBezTo>
                    <a:pt x="8741" y="7690"/>
                    <a:pt x="8695" y="7501"/>
                    <a:pt x="8632" y="7320"/>
                  </a:cubicBezTo>
                  <a:cubicBezTo>
                    <a:pt x="8510" y="6946"/>
                    <a:pt x="8342" y="6567"/>
                    <a:pt x="8153" y="6185"/>
                  </a:cubicBezTo>
                  <a:cubicBezTo>
                    <a:pt x="8098" y="6092"/>
                    <a:pt x="8052" y="5996"/>
                    <a:pt x="8001" y="5903"/>
                  </a:cubicBezTo>
                  <a:cubicBezTo>
                    <a:pt x="7972" y="5853"/>
                    <a:pt x="7947" y="5806"/>
                    <a:pt x="7917" y="5760"/>
                  </a:cubicBezTo>
                  <a:cubicBezTo>
                    <a:pt x="7888" y="5714"/>
                    <a:pt x="7858" y="5663"/>
                    <a:pt x="7833" y="5617"/>
                  </a:cubicBezTo>
                  <a:cubicBezTo>
                    <a:pt x="7807" y="5575"/>
                    <a:pt x="7780" y="5534"/>
                    <a:pt x="7756" y="5489"/>
                  </a:cubicBezTo>
                  <a:lnTo>
                    <a:pt x="7756" y="5489"/>
                  </a:lnTo>
                  <a:cubicBezTo>
                    <a:pt x="7911" y="5716"/>
                    <a:pt x="8054" y="5940"/>
                    <a:pt x="8182" y="6168"/>
                  </a:cubicBezTo>
                  <a:lnTo>
                    <a:pt x="8262" y="6311"/>
                  </a:lnTo>
                  <a:cubicBezTo>
                    <a:pt x="8287" y="6357"/>
                    <a:pt x="8317" y="6408"/>
                    <a:pt x="8338" y="6454"/>
                  </a:cubicBezTo>
                  <a:cubicBezTo>
                    <a:pt x="8384" y="6546"/>
                    <a:pt x="8434" y="6639"/>
                    <a:pt x="8476" y="6731"/>
                  </a:cubicBezTo>
                  <a:cubicBezTo>
                    <a:pt x="8527" y="6828"/>
                    <a:pt x="8569" y="6916"/>
                    <a:pt x="8611" y="7009"/>
                  </a:cubicBezTo>
                  <a:cubicBezTo>
                    <a:pt x="8653" y="7101"/>
                    <a:pt x="8687" y="7194"/>
                    <a:pt x="8729" y="7282"/>
                  </a:cubicBezTo>
                  <a:cubicBezTo>
                    <a:pt x="8813" y="7463"/>
                    <a:pt x="8872" y="7648"/>
                    <a:pt x="8939" y="7820"/>
                  </a:cubicBezTo>
                  <a:cubicBezTo>
                    <a:pt x="8951" y="7841"/>
                    <a:pt x="8956" y="7862"/>
                    <a:pt x="8968" y="7883"/>
                  </a:cubicBezTo>
                  <a:cubicBezTo>
                    <a:pt x="8972" y="7904"/>
                    <a:pt x="8981" y="7925"/>
                    <a:pt x="8989" y="7946"/>
                  </a:cubicBezTo>
                  <a:cubicBezTo>
                    <a:pt x="9002" y="7988"/>
                    <a:pt x="9015" y="8035"/>
                    <a:pt x="9031" y="8077"/>
                  </a:cubicBezTo>
                  <a:cubicBezTo>
                    <a:pt x="9057" y="8161"/>
                    <a:pt x="9086" y="8245"/>
                    <a:pt x="9115" y="8329"/>
                  </a:cubicBezTo>
                  <a:cubicBezTo>
                    <a:pt x="9162" y="8497"/>
                    <a:pt x="9208" y="8657"/>
                    <a:pt x="9246" y="8808"/>
                  </a:cubicBezTo>
                  <a:cubicBezTo>
                    <a:pt x="9284" y="8960"/>
                    <a:pt x="9317" y="9107"/>
                    <a:pt x="9347" y="9250"/>
                  </a:cubicBezTo>
                  <a:cubicBezTo>
                    <a:pt x="9372" y="9393"/>
                    <a:pt x="9397" y="9519"/>
                    <a:pt x="9418" y="9637"/>
                  </a:cubicBezTo>
                  <a:cubicBezTo>
                    <a:pt x="9439" y="9759"/>
                    <a:pt x="9456" y="9868"/>
                    <a:pt x="9473" y="9973"/>
                  </a:cubicBezTo>
                  <a:cubicBezTo>
                    <a:pt x="9477" y="10028"/>
                    <a:pt x="9485" y="10074"/>
                    <a:pt x="9494" y="10116"/>
                  </a:cubicBezTo>
                  <a:cubicBezTo>
                    <a:pt x="9498" y="10162"/>
                    <a:pt x="9502" y="10204"/>
                    <a:pt x="9506" y="10242"/>
                  </a:cubicBezTo>
                  <a:cubicBezTo>
                    <a:pt x="9519" y="10322"/>
                    <a:pt x="9523" y="10389"/>
                    <a:pt x="9527" y="10444"/>
                  </a:cubicBezTo>
                  <a:cubicBezTo>
                    <a:pt x="9544" y="10553"/>
                    <a:pt x="9548" y="10612"/>
                    <a:pt x="9548" y="10612"/>
                  </a:cubicBezTo>
                  <a:cubicBezTo>
                    <a:pt x="9548" y="10612"/>
                    <a:pt x="9557" y="10553"/>
                    <a:pt x="9561" y="10444"/>
                  </a:cubicBezTo>
                  <a:cubicBezTo>
                    <a:pt x="9565" y="10385"/>
                    <a:pt x="9565" y="10318"/>
                    <a:pt x="9570" y="10238"/>
                  </a:cubicBezTo>
                  <a:cubicBezTo>
                    <a:pt x="9570" y="10196"/>
                    <a:pt x="9578" y="10154"/>
                    <a:pt x="9578" y="10107"/>
                  </a:cubicBezTo>
                  <a:lnTo>
                    <a:pt x="9578" y="9960"/>
                  </a:lnTo>
                  <a:lnTo>
                    <a:pt x="9578" y="9616"/>
                  </a:lnTo>
                  <a:cubicBezTo>
                    <a:pt x="9570" y="9489"/>
                    <a:pt x="9561" y="9355"/>
                    <a:pt x="9557" y="9212"/>
                  </a:cubicBezTo>
                  <a:cubicBezTo>
                    <a:pt x="9548" y="9140"/>
                    <a:pt x="9540" y="9065"/>
                    <a:pt x="9536" y="8993"/>
                  </a:cubicBezTo>
                  <a:cubicBezTo>
                    <a:pt x="9523" y="8913"/>
                    <a:pt x="9519" y="8834"/>
                    <a:pt x="9506" y="8754"/>
                  </a:cubicBezTo>
                  <a:cubicBezTo>
                    <a:pt x="9502" y="8712"/>
                    <a:pt x="9498" y="8678"/>
                    <a:pt x="9494" y="8636"/>
                  </a:cubicBezTo>
                  <a:cubicBezTo>
                    <a:pt x="9485" y="8594"/>
                    <a:pt x="9477" y="8552"/>
                    <a:pt x="9473" y="8510"/>
                  </a:cubicBezTo>
                  <a:cubicBezTo>
                    <a:pt x="9456" y="8426"/>
                    <a:pt x="9439" y="8333"/>
                    <a:pt x="9431" y="8249"/>
                  </a:cubicBezTo>
                  <a:cubicBezTo>
                    <a:pt x="9414" y="8161"/>
                    <a:pt x="9389" y="8073"/>
                    <a:pt x="9372" y="7984"/>
                  </a:cubicBezTo>
                  <a:cubicBezTo>
                    <a:pt x="9359" y="7934"/>
                    <a:pt x="9351" y="7892"/>
                    <a:pt x="9338" y="7846"/>
                  </a:cubicBezTo>
                  <a:cubicBezTo>
                    <a:pt x="9334" y="7825"/>
                    <a:pt x="9330" y="7799"/>
                    <a:pt x="9326" y="7778"/>
                  </a:cubicBezTo>
                  <a:cubicBezTo>
                    <a:pt x="9317" y="7757"/>
                    <a:pt x="9313" y="7732"/>
                    <a:pt x="9305" y="7711"/>
                  </a:cubicBezTo>
                  <a:cubicBezTo>
                    <a:pt x="9250" y="7526"/>
                    <a:pt x="9200" y="7333"/>
                    <a:pt x="9128" y="7135"/>
                  </a:cubicBezTo>
                  <a:cubicBezTo>
                    <a:pt x="9002" y="6744"/>
                    <a:pt x="8825" y="6345"/>
                    <a:pt x="8619" y="5937"/>
                  </a:cubicBezTo>
                  <a:cubicBezTo>
                    <a:pt x="8569" y="5840"/>
                    <a:pt x="8514" y="5739"/>
                    <a:pt x="8455" y="5638"/>
                  </a:cubicBezTo>
                  <a:cubicBezTo>
                    <a:pt x="8430" y="5588"/>
                    <a:pt x="8401" y="5537"/>
                    <a:pt x="8367" y="5491"/>
                  </a:cubicBezTo>
                  <a:cubicBezTo>
                    <a:pt x="8338" y="5445"/>
                    <a:pt x="8308" y="5390"/>
                    <a:pt x="8279" y="5344"/>
                  </a:cubicBezTo>
                  <a:cubicBezTo>
                    <a:pt x="8249" y="5303"/>
                    <a:pt x="8222" y="5255"/>
                    <a:pt x="8199" y="5212"/>
                  </a:cubicBezTo>
                  <a:lnTo>
                    <a:pt x="8199" y="5212"/>
                  </a:lnTo>
                  <a:cubicBezTo>
                    <a:pt x="8362" y="5449"/>
                    <a:pt x="8513" y="5688"/>
                    <a:pt x="8653" y="5928"/>
                  </a:cubicBezTo>
                  <a:cubicBezTo>
                    <a:pt x="8682" y="5975"/>
                    <a:pt x="8708" y="6029"/>
                    <a:pt x="8737" y="6075"/>
                  </a:cubicBezTo>
                  <a:cubicBezTo>
                    <a:pt x="8762" y="6122"/>
                    <a:pt x="8787" y="6176"/>
                    <a:pt x="8813" y="6223"/>
                  </a:cubicBezTo>
                  <a:cubicBezTo>
                    <a:pt x="8867" y="6324"/>
                    <a:pt x="8918" y="6416"/>
                    <a:pt x="8968" y="6517"/>
                  </a:cubicBezTo>
                  <a:cubicBezTo>
                    <a:pt x="9015" y="6618"/>
                    <a:pt x="9061" y="6710"/>
                    <a:pt x="9107" y="6811"/>
                  </a:cubicBezTo>
                  <a:cubicBezTo>
                    <a:pt x="9157" y="6904"/>
                    <a:pt x="9191" y="7005"/>
                    <a:pt x="9233" y="7101"/>
                  </a:cubicBezTo>
                  <a:cubicBezTo>
                    <a:pt x="9326" y="7291"/>
                    <a:pt x="9389" y="7484"/>
                    <a:pt x="9456" y="7669"/>
                  </a:cubicBezTo>
                  <a:cubicBezTo>
                    <a:pt x="9464" y="7690"/>
                    <a:pt x="9473" y="7715"/>
                    <a:pt x="9481" y="7736"/>
                  </a:cubicBezTo>
                  <a:cubicBezTo>
                    <a:pt x="9485" y="7757"/>
                    <a:pt x="9498" y="7782"/>
                    <a:pt x="9502" y="7803"/>
                  </a:cubicBezTo>
                  <a:cubicBezTo>
                    <a:pt x="9519" y="7850"/>
                    <a:pt x="9536" y="7892"/>
                    <a:pt x="9544" y="7942"/>
                  </a:cubicBezTo>
                  <a:cubicBezTo>
                    <a:pt x="9578" y="8031"/>
                    <a:pt x="9603" y="8119"/>
                    <a:pt x="9628" y="8207"/>
                  </a:cubicBezTo>
                  <a:cubicBezTo>
                    <a:pt x="9675" y="8388"/>
                    <a:pt x="9729" y="8556"/>
                    <a:pt x="9767" y="8720"/>
                  </a:cubicBezTo>
                  <a:cubicBezTo>
                    <a:pt x="9801" y="8880"/>
                    <a:pt x="9839" y="9040"/>
                    <a:pt x="9872" y="9183"/>
                  </a:cubicBezTo>
                  <a:cubicBezTo>
                    <a:pt x="9897" y="9330"/>
                    <a:pt x="9923" y="9464"/>
                    <a:pt x="9948" y="9595"/>
                  </a:cubicBezTo>
                  <a:cubicBezTo>
                    <a:pt x="9969" y="9721"/>
                    <a:pt x="9986" y="9843"/>
                    <a:pt x="10003" y="9948"/>
                  </a:cubicBezTo>
                  <a:cubicBezTo>
                    <a:pt x="10007" y="10002"/>
                    <a:pt x="10019" y="10053"/>
                    <a:pt x="10024" y="10099"/>
                  </a:cubicBezTo>
                  <a:cubicBezTo>
                    <a:pt x="10028" y="10150"/>
                    <a:pt x="10032" y="10196"/>
                    <a:pt x="10040" y="10238"/>
                  </a:cubicBezTo>
                  <a:cubicBezTo>
                    <a:pt x="10049" y="10322"/>
                    <a:pt x="10053" y="10393"/>
                    <a:pt x="10061" y="10452"/>
                  </a:cubicBezTo>
                  <a:cubicBezTo>
                    <a:pt x="10074" y="10570"/>
                    <a:pt x="10082" y="10633"/>
                    <a:pt x="10082" y="10633"/>
                  </a:cubicBezTo>
                  <a:cubicBezTo>
                    <a:pt x="10082" y="10633"/>
                    <a:pt x="10087" y="10570"/>
                    <a:pt x="10091" y="10452"/>
                  </a:cubicBezTo>
                  <a:cubicBezTo>
                    <a:pt x="10095" y="10393"/>
                    <a:pt x="10095" y="10322"/>
                    <a:pt x="10103" y="10238"/>
                  </a:cubicBezTo>
                  <a:cubicBezTo>
                    <a:pt x="10103" y="10196"/>
                    <a:pt x="10108" y="10150"/>
                    <a:pt x="10108" y="10099"/>
                  </a:cubicBezTo>
                  <a:lnTo>
                    <a:pt x="10108" y="9948"/>
                  </a:lnTo>
                  <a:cubicBezTo>
                    <a:pt x="10108" y="9838"/>
                    <a:pt x="10108" y="9716"/>
                    <a:pt x="10103" y="9586"/>
                  </a:cubicBezTo>
                  <a:cubicBezTo>
                    <a:pt x="10095" y="9456"/>
                    <a:pt x="10087" y="9313"/>
                    <a:pt x="10074" y="9162"/>
                  </a:cubicBezTo>
                  <a:cubicBezTo>
                    <a:pt x="10070" y="9082"/>
                    <a:pt x="10061" y="9006"/>
                    <a:pt x="10049" y="8922"/>
                  </a:cubicBezTo>
                  <a:cubicBezTo>
                    <a:pt x="10040" y="8846"/>
                    <a:pt x="10028" y="8762"/>
                    <a:pt x="10019" y="8678"/>
                  </a:cubicBezTo>
                  <a:cubicBezTo>
                    <a:pt x="10011" y="8636"/>
                    <a:pt x="10007" y="8594"/>
                    <a:pt x="9998" y="8543"/>
                  </a:cubicBezTo>
                  <a:cubicBezTo>
                    <a:pt x="9990" y="8501"/>
                    <a:pt x="9982" y="8455"/>
                    <a:pt x="9977" y="8413"/>
                  </a:cubicBezTo>
                  <a:cubicBezTo>
                    <a:pt x="9961" y="8325"/>
                    <a:pt x="9944" y="8237"/>
                    <a:pt x="9927" y="8140"/>
                  </a:cubicBezTo>
                  <a:cubicBezTo>
                    <a:pt x="9906" y="8047"/>
                    <a:pt x="9885" y="7955"/>
                    <a:pt x="9864" y="7858"/>
                  </a:cubicBezTo>
                  <a:cubicBezTo>
                    <a:pt x="9855" y="7808"/>
                    <a:pt x="9843" y="7761"/>
                    <a:pt x="9834" y="7711"/>
                  </a:cubicBezTo>
                  <a:cubicBezTo>
                    <a:pt x="9830" y="7682"/>
                    <a:pt x="9822" y="7661"/>
                    <a:pt x="9818" y="7635"/>
                  </a:cubicBezTo>
                  <a:cubicBezTo>
                    <a:pt x="9813" y="7610"/>
                    <a:pt x="9801" y="7589"/>
                    <a:pt x="9797" y="7564"/>
                  </a:cubicBezTo>
                  <a:cubicBezTo>
                    <a:pt x="9738" y="7366"/>
                    <a:pt x="9687" y="7164"/>
                    <a:pt x="9612" y="6958"/>
                  </a:cubicBezTo>
                  <a:cubicBezTo>
                    <a:pt x="9578" y="6853"/>
                    <a:pt x="9544" y="6748"/>
                    <a:pt x="9502" y="6647"/>
                  </a:cubicBezTo>
                  <a:lnTo>
                    <a:pt x="9376" y="6332"/>
                  </a:lnTo>
                  <a:cubicBezTo>
                    <a:pt x="9355" y="6282"/>
                    <a:pt x="9334" y="6227"/>
                    <a:pt x="9309" y="6176"/>
                  </a:cubicBezTo>
                  <a:cubicBezTo>
                    <a:pt x="9284" y="6122"/>
                    <a:pt x="9263" y="6071"/>
                    <a:pt x="9233" y="6017"/>
                  </a:cubicBezTo>
                  <a:cubicBezTo>
                    <a:pt x="9208" y="5966"/>
                    <a:pt x="9183" y="5912"/>
                    <a:pt x="9162" y="5861"/>
                  </a:cubicBezTo>
                  <a:lnTo>
                    <a:pt x="9082" y="5701"/>
                  </a:lnTo>
                  <a:lnTo>
                    <a:pt x="8909" y="5386"/>
                  </a:lnTo>
                  <a:cubicBezTo>
                    <a:pt x="8884" y="5336"/>
                    <a:pt x="8851" y="5281"/>
                    <a:pt x="8813" y="5230"/>
                  </a:cubicBezTo>
                  <a:lnTo>
                    <a:pt x="8720" y="5071"/>
                  </a:lnTo>
                  <a:lnTo>
                    <a:pt x="8624" y="4915"/>
                  </a:lnTo>
                  <a:cubicBezTo>
                    <a:pt x="8621" y="4910"/>
                    <a:pt x="8620" y="4906"/>
                    <a:pt x="8619" y="4903"/>
                  </a:cubicBezTo>
                  <a:lnTo>
                    <a:pt x="8619" y="4903"/>
                  </a:lnTo>
                  <a:cubicBezTo>
                    <a:pt x="8794" y="5162"/>
                    <a:pt x="8961" y="5426"/>
                    <a:pt x="9115" y="5684"/>
                  </a:cubicBezTo>
                  <a:cubicBezTo>
                    <a:pt x="9145" y="5739"/>
                    <a:pt x="9170" y="5790"/>
                    <a:pt x="9204" y="5844"/>
                  </a:cubicBezTo>
                  <a:cubicBezTo>
                    <a:pt x="9229" y="5895"/>
                    <a:pt x="9258" y="5949"/>
                    <a:pt x="9288" y="6000"/>
                  </a:cubicBezTo>
                  <a:cubicBezTo>
                    <a:pt x="9338" y="6105"/>
                    <a:pt x="9397" y="6206"/>
                    <a:pt x="9443" y="6311"/>
                  </a:cubicBezTo>
                  <a:cubicBezTo>
                    <a:pt x="9490" y="6416"/>
                    <a:pt x="9544" y="6517"/>
                    <a:pt x="9591" y="6622"/>
                  </a:cubicBezTo>
                  <a:cubicBezTo>
                    <a:pt x="9641" y="6723"/>
                    <a:pt x="9679" y="6828"/>
                    <a:pt x="9721" y="6925"/>
                  </a:cubicBezTo>
                  <a:cubicBezTo>
                    <a:pt x="9813" y="7127"/>
                    <a:pt x="9881" y="7333"/>
                    <a:pt x="9956" y="7526"/>
                  </a:cubicBezTo>
                  <a:cubicBezTo>
                    <a:pt x="9965" y="7551"/>
                    <a:pt x="9969" y="7572"/>
                    <a:pt x="9982" y="7597"/>
                  </a:cubicBezTo>
                  <a:cubicBezTo>
                    <a:pt x="9986" y="7627"/>
                    <a:pt x="9998" y="7648"/>
                    <a:pt x="10003" y="7673"/>
                  </a:cubicBezTo>
                  <a:lnTo>
                    <a:pt x="10049" y="7816"/>
                  </a:lnTo>
                  <a:cubicBezTo>
                    <a:pt x="10082" y="7909"/>
                    <a:pt x="10112" y="8005"/>
                    <a:pt x="10137" y="8098"/>
                  </a:cubicBezTo>
                  <a:cubicBezTo>
                    <a:pt x="10167" y="8194"/>
                    <a:pt x="10192" y="8283"/>
                    <a:pt x="10213" y="8371"/>
                  </a:cubicBezTo>
                  <a:cubicBezTo>
                    <a:pt x="10221" y="8413"/>
                    <a:pt x="10238" y="8459"/>
                    <a:pt x="10246" y="8501"/>
                  </a:cubicBezTo>
                  <a:cubicBezTo>
                    <a:pt x="10259" y="8543"/>
                    <a:pt x="10276" y="8586"/>
                    <a:pt x="10280" y="8636"/>
                  </a:cubicBezTo>
                  <a:cubicBezTo>
                    <a:pt x="10318" y="8808"/>
                    <a:pt x="10360" y="8972"/>
                    <a:pt x="10389" y="9124"/>
                  </a:cubicBezTo>
                  <a:cubicBezTo>
                    <a:pt x="10415" y="9275"/>
                    <a:pt x="10444" y="9422"/>
                    <a:pt x="10469" y="9561"/>
                  </a:cubicBezTo>
                  <a:cubicBezTo>
                    <a:pt x="10490" y="9695"/>
                    <a:pt x="10507" y="9817"/>
                    <a:pt x="10520" y="9931"/>
                  </a:cubicBezTo>
                  <a:cubicBezTo>
                    <a:pt x="10532" y="9990"/>
                    <a:pt x="10537" y="10044"/>
                    <a:pt x="10541" y="10091"/>
                  </a:cubicBezTo>
                  <a:cubicBezTo>
                    <a:pt x="10549" y="10141"/>
                    <a:pt x="10553" y="10192"/>
                    <a:pt x="10558" y="10234"/>
                  </a:cubicBezTo>
                  <a:cubicBezTo>
                    <a:pt x="10570" y="10322"/>
                    <a:pt x="10574" y="10393"/>
                    <a:pt x="10579" y="10456"/>
                  </a:cubicBezTo>
                  <a:cubicBezTo>
                    <a:pt x="10595" y="10578"/>
                    <a:pt x="10600" y="10646"/>
                    <a:pt x="10600" y="10646"/>
                  </a:cubicBezTo>
                  <a:cubicBezTo>
                    <a:pt x="10600" y="10646"/>
                    <a:pt x="10608" y="10583"/>
                    <a:pt x="10612" y="10456"/>
                  </a:cubicBezTo>
                  <a:cubicBezTo>
                    <a:pt x="10616" y="10393"/>
                    <a:pt x="10616" y="10322"/>
                    <a:pt x="10621" y="10234"/>
                  </a:cubicBezTo>
                  <a:cubicBezTo>
                    <a:pt x="10621" y="10192"/>
                    <a:pt x="10625" y="10137"/>
                    <a:pt x="10625" y="10091"/>
                  </a:cubicBezTo>
                  <a:lnTo>
                    <a:pt x="10625" y="9927"/>
                  </a:lnTo>
                  <a:cubicBezTo>
                    <a:pt x="10654" y="9822"/>
                    <a:pt x="10654" y="9695"/>
                    <a:pt x="10650" y="9561"/>
                  </a:cubicBezTo>
                  <a:cubicBezTo>
                    <a:pt x="10642" y="9422"/>
                    <a:pt x="10633" y="9271"/>
                    <a:pt x="10621" y="9107"/>
                  </a:cubicBezTo>
                  <a:cubicBezTo>
                    <a:pt x="10616" y="9031"/>
                    <a:pt x="10608" y="8947"/>
                    <a:pt x="10595" y="8863"/>
                  </a:cubicBezTo>
                  <a:cubicBezTo>
                    <a:pt x="10587" y="8779"/>
                    <a:pt x="10574" y="8686"/>
                    <a:pt x="10566" y="8598"/>
                  </a:cubicBezTo>
                  <a:cubicBezTo>
                    <a:pt x="10558" y="8552"/>
                    <a:pt x="10553" y="8510"/>
                    <a:pt x="10545" y="8464"/>
                  </a:cubicBezTo>
                  <a:cubicBezTo>
                    <a:pt x="10532" y="8413"/>
                    <a:pt x="10528" y="8367"/>
                    <a:pt x="10515" y="8325"/>
                  </a:cubicBezTo>
                  <a:cubicBezTo>
                    <a:pt x="10503" y="8232"/>
                    <a:pt x="10486" y="8136"/>
                    <a:pt x="10465" y="8035"/>
                  </a:cubicBezTo>
                  <a:cubicBezTo>
                    <a:pt x="10444" y="7938"/>
                    <a:pt x="10419" y="7841"/>
                    <a:pt x="10398" y="7736"/>
                  </a:cubicBezTo>
                  <a:cubicBezTo>
                    <a:pt x="10385" y="7686"/>
                    <a:pt x="10368" y="7635"/>
                    <a:pt x="10360" y="7585"/>
                  </a:cubicBezTo>
                  <a:lnTo>
                    <a:pt x="10343" y="7505"/>
                  </a:lnTo>
                  <a:cubicBezTo>
                    <a:pt x="10339" y="7480"/>
                    <a:pt x="10326" y="7455"/>
                    <a:pt x="10322" y="7425"/>
                  </a:cubicBezTo>
                  <a:cubicBezTo>
                    <a:pt x="10259" y="7223"/>
                    <a:pt x="10209" y="7005"/>
                    <a:pt x="10129" y="6790"/>
                  </a:cubicBezTo>
                  <a:cubicBezTo>
                    <a:pt x="10091" y="6681"/>
                    <a:pt x="10053" y="6572"/>
                    <a:pt x="10011" y="6467"/>
                  </a:cubicBezTo>
                  <a:cubicBezTo>
                    <a:pt x="9969" y="6353"/>
                    <a:pt x="9923" y="6244"/>
                    <a:pt x="9876" y="6134"/>
                  </a:cubicBezTo>
                  <a:cubicBezTo>
                    <a:pt x="9855" y="6075"/>
                    <a:pt x="9834" y="6025"/>
                    <a:pt x="9801" y="5966"/>
                  </a:cubicBezTo>
                  <a:cubicBezTo>
                    <a:pt x="9776" y="5912"/>
                    <a:pt x="9750" y="5857"/>
                    <a:pt x="9725" y="5798"/>
                  </a:cubicBezTo>
                  <a:cubicBezTo>
                    <a:pt x="9696" y="5739"/>
                    <a:pt x="9670" y="5689"/>
                    <a:pt x="9645" y="5630"/>
                  </a:cubicBezTo>
                  <a:cubicBezTo>
                    <a:pt x="9620" y="5571"/>
                    <a:pt x="9591" y="5521"/>
                    <a:pt x="9561" y="5462"/>
                  </a:cubicBezTo>
                  <a:cubicBezTo>
                    <a:pt x="9502" y="5352"/>
                    <a:pt x="9439" y="5239"/>
                    <a:pt x="9380" y="5130"/>
                  </a:cubicBezTo>
                  <a:cubicBezTo>
                    <a:pt x="9351" y="5071"/>
                    <a:pt x="9317" y="5020"/>
                    <a:pt x="9288" y="4966"/>
                  </a:cubicBezTo>
                  <a:cubicBezTo>
                    <a:pt x="9254" y="4915"/>
                    <a:pt x="9221" y="4856"/>
                    <a:pt x="9187" y="4806"/>
                  </a:cubicBezTo>
                  <a:cubicBezTo>
                    <a:pt x="9157" y="4751"/>
                    <a:pt x="9120" y="4692"/>
                    <a:pt x="9086" y="4638"/>
                  </a:cubicBezTo>
                  <a:cubicBezTo>
                    <a:pt x="9052" y="4579"/>
                    <a:pt x="9015" y="4524"/>
                    <a:pt x="8977" y="4474"/>
                  </a:cubicBezTo>
                  <a:cubicBezTo>
                    <a:pt x="8905" y="4369"/>
                    <a:pt x="8830" y="4255"/>
                    <a:pt x="8750" y="4150"/>
                  </a:cubicBezTo>
                  <a:cubicBezTo>
                    <a:pt x="8439" y="3729"/>
                    <a:pt x="8073" y="3309"/>
                    <a:pt x="7715" y="2943"/>
                  </a:cubicBezTo>
                  <a:cubicBezTo>
                    <a:pt x="7614" y="2847"/>
                    <a:pt x="7514" y="2754"/>
                    <a:pt x="7421" y="2666"/>
                  </a:cubicBezTo>
                  <a:cubicBezTo>
                    <a:pt x="7329" y="2569"/>
                    <a:pt x="7223" y="2485"/>
                    <a:pt x="7123" y="2397"/>
                  </a:cubicBezTo>
                  <a:cubicBezTo>
                    <a:pt x="6921" y="2216"/>
                    <a:pt x="6706" y="2060"/>
                    <a:pt x="6500" y="1901"/>
                  </a:cubicBezTo>
                  <a:cubicBezTo>
                    <a:pt x="6395" y="1825"/>
                    <a:pt x="6286" y="1749"/>
                    <a:pt x="6181" y="1678"/>
                  </a:cubicBezTo>
                  <a:cubicBezTo>
                    <a:pt x="6130" y="1640"/>
                    <a:pt x="6076" y="1602"/>
                    <a:pt x="6017" y="1564"/>
                  </a:cubicBezTo>
                  <a:cubicBezTo>
                    <a:pt x="5962" y="1535"/>
                    <a:pt x="5908" y="1497"/>
                    <a:pt x="5849" y="1468"/>
                  </a:cubicBezTo>
                  <a:cubicBezTo>
                    <a:pt x="5798" y="1434"/>
                    <a:pt x="5739" y="1396"/>
                    <a:pt x="5689" y="1367"/>
                  </a:cubicBezTo>
                  <a:cubicBezTo>
                    <a:pt x="5634" y="1333"/>
                    <a:pt x="5575" y="1299"/>
                    <a:pt x="5525" y="1270"/>
                  </a:cubicBezTo>
                  <a:cubicBezTo>
                    <a:pt x="5416" y="1207"/>
                    <a:pt x="5302" y="1152"/>
                    <a:pt x="5193" y="1093"/>
                  </a:cubicBezTo>
                  <a:cubicBezTo>
                    <a:pt x="5142" y="1060"/>
                    <a:pt x="5083" y="1034"/>
                    <a:pt x="5025" y="1009"/>
                  </a:cubicBezTo>
                  <a:cubicBezTo>
                    <a:pt x="4966" y="984"/>
                    <a:pt x="4915" y="955"/>
                    <a:pt x="4856" y="929"/>
                  </a:cubicBezTo>
                  <a:cubicBezTo>
                    <a:pt x="4747" y="879"/>
                    <a:pt x="4638" y="824"/>
                    <a:pt x="4524" y="778"/>
                  </a:cubicBezTo>
                  <a:cubicBezTo>
                    <a:pt x="4415" y="732"/>
                    <a:pt x="4306" y="690"/>
                    <a:pt x="4196" y="639"/>
                  </a:cubicBezTo>
                  <a:cubicBezTo>
                    <a:pt x="4083" y="597"/>
                    <a:pt x="3974" y="564"/>
                    <a:pt x="3868" y="526"/>
                  </a:cubicBezTo>
                  <a:cubicBezTo>
                    <a:pt x="3654" y="446"/>
                    <a:pt x="3440" y="387"/>
                    <a:pt x="3234" y="332"/>
                  </a:cubicBezTo>
                  <a:cubicBezTo>
                    <a:pt x="3208" y="324"/>
                    <a:pt x="3179" y="316"/>
                    <a:pt x="3154" y="311"/>
                  </a:cubicBezTo>
                  <a:lnTo>
                    <a:pt x="3074" y="294"/>
                  </a:lnTo>
                  <a:cubicBezTo>
                    <a:pt x="3023" y="286"/>
                    <a:pt x="2977" y="269"/>
                    <a:pt x="2922" y="257"/>
                  </a:cubicBezTo>
                  <a:cubicBezTo>
                    <a:pt x="2822" y="236"/>
                    <a:pt x="2725" y="210"/>
                    <a:pt x="2628" y="189"/>
                  </a:cubicBezTo>
                  <a:cubicBezTo>
                    <a:pt x="2527" y="173"/>
                    <a:pt x="2435" y="152"/>
                    <a:pt x="2338" y="139"/>
                  </a:cubicBezTo>
                  <a:cubicBezTo>
                    <a:pt x="2292" y="126"/>
                    <a:pt x="2246" y="122"/>
                    <a:pt x="2203" y="109"/>
                  </a:cubicBezTo>
                  <a:cubicBezTo>
                    <a:pt x="2157" y="101"/>
                    <a:pt x="2115" y="97"/>
                    <a:pt x="2065" y="88"/>
                  </a:cubicBezTo>
                  <a:cubicBezTo>
                    <a:pt x="1976" y="80"/>
                    <a:pt x="1888" y="67"/>
                    <a:pt x="1804" y="59"/>
                  </a:cubicBezTo>
                  <a:cubicBezTo>
                    <a:pt x="1720" y="46"/>
                    <a:pt x="1636" y="38"/>
                    <a:pt x="1556" y="34"/>
                  </a:cubicBezTo>
                  <a:cubicBezTo>
                    <a:pt x="1392" y="21"/>
                    <a:pt x="1245" y="13"/>
                    <a:pt x="1106" y="4"/>
                  </a:cubicBezTo>
                  <a:cubicBezTo>
                    <a:pt x="967" y="0"/>
                    <a:pt x="837" y="0"/>
                    <a:pt x="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41"/>
            <p:cNvSpPr/>
            <p:nvPr/>
          </p:nvSpPr>
          <p:spPr>
            <a:xfrm>
              <a:off x="7947106" y="2023739"/>
              <a:ext cx="1220" cy="768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6"/>
                    <a:pt x="14" y="9"/>
                    <a:pt x="20" y="12"/>
                  </a:cubicBezTo>
                  <a:lnTo>
                    <a:pt x="20" y="12"/>
                  </a:lnTo>
                  <a:lnTo>
                    <a:pt x="1" y="0"/>
                  </a:lnTo>
                  <a:close/>
                  <a:moveTo>
                    <a:pt x="20" y="12"/>
                  </a:moveTo>
                  <a:lnTo>
                    <a:pt x="26" y="17"/>
                  </a:lnTo>
                  <a:cubicBezTo>
                    <a:pt x="25" y="15"/>
                    <a:pt x="22" y="14"/>
                    <a:pt x="2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41"/>
            <p:cNvSpPr/>
            <p:nvPr/>
          </p:nvSpPr>
          <p:spPr>
            <a:xfrm>
              <a:off x="7690989" y="1696124"/>
              <a:ext cx="481914" cy="482321"/>
            </a:xfrm>
            <a:custGeom>
              <a:avLst/>
              <a:gdLst/>
              <a:ahLst/>
              <a:cxnLst/>
              <a:rect l="l" t="t" r="r" b="b"/>
              <a:pathLst>
                <a:path w="10663" h="10672" extrusionOk="0">
                  <a:moveTo>
                    <a:pt x="2447" y="5463"/>
                  </a:moveTo>
                  <a:cubicBezTo>
                    <a:pt x="2451" y="5466"/>
                    <a:pt x="2454" y="5471"/>
                    <a:pt x="2456" y="5475"/>
                  </a:cubicBezTo>
                  <a:cubicBezTo>
                    <a:pt x="2453" y="5471"/>
                    <a:pt x="2450" y="5467"/>
                    <a:pt x="2447" y="5463"/>
                  </a:cubicBezTo>
                  <a:close/>
                  <a:moveTo>
                    <a:pt x="2004" y="5737"/>
                  </a:moveTo>
                  <a:lnTo>
                    <a:pt x="2004" y="5737"/>
                  </a:lnTo>
                  <a:cubicBezTo>
                    <a:pt x="2008" y="5740"/>
                    <a:pt x="2010" y="5745"/>
                    <a:pt x="2012" y="5749"/>
                  </a:cubicBezTo>
                  <a:lnTo>
                    <a:pt x="2012" y="5749"/>
                  </a:lnTo>
                  <a:cubicBezTo>
                    <a:pt x="2009" y="5745"/>
                    <a:pt x="2006" y="5741"/>
                    <a:pt x="2004" y="5737"/>
                  </a:cubicBezTo>
                  <a:close/>
                  <a:moveTo>
                    <a:pt x="5676" y="7262"/>
                  </a:moveTo>
                  <a:cubicBezTo>
                    <a:pt x="5687" y="7265"/>
                    <a:pt x="5694" y="7269"/>
                    <a:pt x="5699" y="7277"/>
                  </a:cubicBezTo>
                  <a:lnTo>
                    <a:pt x="5699" y="7277"/>
                  </a:lnTo>
                  <a:lnTo>
                    <a:pt x="5676" y="7262"/>
                  </a:lnTo>
                  <a:close/>
                  <a:moveTo>
                    <a:pt x="26" y="1"/>
                  </a:moveTo>
                  <a:cubicBezTo>
                    <a:pt x="26" y="1"/>
                    <a:pt x="21" y="64"/>
                    <a:pt x="17" y="190"/>
                  </a:cubicBezTo>
                  <a:cubicBezTo>
                    <a:pt x="13" y="253"/>
                    <a:pt x="13" y="329"/>
                    <a:pt x="5" y="417"/>
                  </a:cubicBezTo>
                  <a:cubicBezTo>
                    <a:pt x="5" y="459"/>
                    <a:pt x="0" y="514"/>
                    <a:pt x="0" y="560"/>
                  </a:cubicBezTo>
                  <a:lnTo>
                    <a:pt x="0" y="724"/>
                  </a:lnTo>
                  <a:cubicBezTo>
                    <a:pt x="0" y="837"/>
                    <a:pt x="0" y="963"/>
                    <a:pt x="5" y="1106"/>
                  </a:cubicBezTo>
                  <a:cubicBezTo>
                    <a:pt x="13" y="1241"/>
                    <a:pt x="21" y="1397"/>
                    <a:pt x="34" y="1556"/>
                  </a:cubicBezTo>
                  <a:cubicBezTo>
                    <a:pt x="38" y="1636"/>
                    <a:pt x="47" y="1720"/>
                    <a:pt x="59" y="1804"/>
                  </a:cubicBezTo>
                  <a:cubicBezTo>
                    <a:pt x="68" y="1888"/>
                    <a:pt x="80" y="1977"/>
                    <a:pt x="89" y="2069"/>
                  </a:cubicBezTo>
                  <a:cubicBezTo>
                    <a:pt x="97" y="2115"/>
                    <a:pt x="101" y="2158"/>
                    <a:pt x="110" y="2204"/>
                  </a:cubicBezTo>
                  <a:cubicBezTo>
                    <a:pt x="122" y="2250"/>
                    <a:pt x="126" y="2300"/>
                    <a:pt x="139" y="2343"/>
                  </a:cubicBezTo>
                  <a:cubicBezTo>
                    <a:pt x="152" y="2435"/>
                    <a:pt x="169" y="2532"/>
                    <a:pt x="190" y="2628"/>
                  </a:cubicBezTo>
                  <a:cubicBezTo>
                    <a:pt x="211" y="2729"/>
                    <a:pt x="236" y="2826"/>
                    <a:pt x="257" y="2931"/>
                  </a:cubicBezTo>
                  <a:cubicBezTo>
                    <a:pt x="269" y="2982"/>
                    <a:pt x="286" y="3028"/>
                    <a:pt x="295" y="3082"/>
                  </a:cubicBezTo>
                  <a:lnTo>
                    <a:pt x="311" y="3162"/>
                  </a:lnTo>
                  <a:cubicBezTo>
                    <a:pt x="316" y="3188"/>
                    <a:pt x="328" y="3213"/>
                    <a:pt x="333" y="3238"/>
                  </a:cubicBezTo>
                  <a:cubicBezTo>
                    <a:pt x="396" y="3444"/>
                    <a:pt x="446" y="3658"/>
                    <a:pt x="526" y="3877"/>
                  </a:cubicBezTo>
                  <a:cubicBezTo>
                    <a:pt x="564" y="3986"/>
                    <a:pt x="602" y="4096"/>
                    <a:pt x="644" y="4201"/>
                  </a:cubicBezTo>
                  <a:cubicBezTo>
                    <a:pt x="686" y="4310"/>
                    <a:pt x="732" y="4424"/>
                    <a:pt x="778" y="4533"/>
                  </a:cubicBezTo>
                  <a:cubicBezTo>
                    <a:pt x="799" y="4592"/>
                    <a:pt x="820" y="4642"/>
                    <a:pt x="854" y="4701"/>
                  </a:cubicBezTo>
                  <a:cubicBezTo>
                    <a:pt x="879" y="4752"/>
                    <a:pt x="904" y="4810"/>
                    <a:pt x="930" y="4869"/>
                  </a:cubicBezTo>
                  <a:cubicBezTo>
                    <a:pt x="959" y="4928"/>
                    <a:pt x="984" y="4979"/>
                    <a:pt x="1009" y="5038"/>
                  </a:cubicBezTo>
                  <a:cubicBezTo>
                    <a:pt x="1035" y="5096"/>
                    <a:pt x="1064" y="5147"/>
                    <a:pt x="1094" y="5206"/>
                  </a:cubicBezTo>
                  <a:cubicBezTo>
                    <a:pt x="1152" y="5315"/>
                    <a:pt x="1215" y="5429"/>
                    <a:pt x="1274" y="5538"/>
                  </a:cubicBezTo>
                  <a:cubicBezTo>
                    <a:pt x="1304" y="5592"/>
                    <a:pt x="1337" y="5647"/>
                    <a:pt x="1367" y="5698"/>
                  </a:cubicBezTo>
                  <a:cubicBezTo>
                    <a:pt x="1400" y="5752"/>
                    <a:pt x="1434" y="5811"/>
                    <a:pt x="1468" y="5862"/>
                  </a:cubicBezTo>
                  <a:cubicBezTo>
                    <a:pt x="1497" y="5916"/>
                    <a:pt x="1535" y="5975"/>
                    <a:pt x="1569" y="6030"/>
                  </a:cubicBezTo>
                  <a:cubicBezTo>
                    <a:pt x="1602" y="6089"/>
                    <a:pt x="1640" y="6143"/>
                    <a:pt x="1678" y="6194"/>
                  </a:cubicBezTo>
                  <a:cubicBezTo>
                    <a:pt x="1749" y="6299"/>
                    <a:pt x="1825" y="6408"/>
                    <a:pt x="1905" y="6513"/>
                  </a:cubicBezTo>
                  <a:cubicBezTo>
                    <a:pt x="2065" y="6723"/>
                    <a:pt x="2220" y="6934"/>
                    <a:pt x="2401" y="7140"/>
                  </a:cubicBezTo>
                  <a:cubicBezTo>
                    <a:pt x="2494" y="7241"/>
                    <a:pt x="2578" y="7350"/>
                    <a:pt x="2670" y="7438"/>
                  </a:cubicBezTo>
                  <a:cubicBezTo>
                    <a:pt x="2758" y="7535"/>
                    <a:pt x="2855" y="7636"/>
                    <a:pt x="2943" y="7728"/>
                  </a:cubicBezTo>
                  <a:cubicBezTo>
                    <a:pt x="3326" y="8102"/>
                    <a:pt x="3734" y="8456"/>
                    <a:pt x="4158" y="8771"/>
                  </a:cubicBezTo>
                  <a:cubicBezTo>
                    <a:pt x="4264" y="8847"/>
                    <a:pt x="4373" y="8922"/>
                    <a:pt x="4482" y="8994"/>
                  </a:cubicBezTo>
                  <a:cubicBezTo>
                    <a:pt x="4537" y="9032"/>
                    <a:pt x="4587" y="9069"/>
                    <a:pt x="4646" y="9107"/>
                  </a:cubicBezTo>
                  <a:cubicBezTo>
                    <a:pt x="4705" y="9137"/>
                    <a:pt x="4755" y="9175"/>
                    <a:pt x="4814" y="9204"/>
                  </a:cubicBezTo>
                  <a:cubicBezTo>
                    <a:pt x="4869" y="9238"/>
                    <a:pt x="4924" y="9276"/>
                    <a:pt x="4978" y="9305"/>
                  </a:cubicBezTo>
                  <a:cubicBezTo>
                    <a:pt x="5029" y="9339"/>
                    <a:pt x="5088" y="9372"/>
                    <a:pt x="5142" y="9397"/>
                  </a:cubicBezTo>
                  <a:cubicBezTo>
                    <a:pt x="5252" y="9465"/>
                    <a:pt x="5361" y="9519"/>
                    <a:pt x="5470" y="9578"/>
                  </a:cubicBezTo>
                  <a:cubicBezTo>
                    <a:pt x="5525" y="9608"/>
                    <a:pt x="5584" y="9637"/>
                    <a:pt x="5638" y="9662"/>
                  </a:cubicBezTo>
                  <a:cubicBezTo>
                    <a:pt x="5697" y="9688"/>
                    <a:pt x="5752" y="9713"/>
                    <a:pt x="5807" y="9742"/>
                  </a:cubicBezTo>
                  <a:cubicBezTo>
                    <a:pt x="5920" y="9793"/>
                    <a:pt x="6029" y="9847"/>
                    <a:pt x="6139" y="9894"/>
                  </a:cubicBezTo>
                  <a:cubicBezTo>
                    <a:pt x="6248" y="9940"/>
                    <a:pt x="6362" y="9982"/>
                    <a:pt x="6471" y="10028"/>
                  </a:cubicBezTo>
                  <a:cubicBezTo>
                    <a:pt x="6580" y="10070"/>
                    <a:pt x="6690" y="10108"/>
                    <a:pt x="6795" y="10146"/>
                  </a:cubicBezTo>
                  <a:cubicBezTo>
                    <a:pt x="7013" y="10226"/>
                    <a:pt x="7228" y="10285"/>
                    <a:pt x="7434" y="10339"/>
                  </a:cubicBezTo>
                  <a:cubicBezTo>
                    <a:pt x="7459" y="10348"/>
                    <a:pt x="7484" y="10356"/>
                    <a:pt x="7509" y="10360"/>
                  </a:cubicBezTo>
                  <a:lnTo>
                    <a:pt x="7589" y="10377"/>
                  </a:lnTo>
                  <a:cubicBezTo>
                    <a:pt x="7644" y="10390"/>
                    <a:pt x="7690" y="10402"/>
                    <a:pt x="7741" y="10415"/>
                  </a:cubicBezTo>
                  <a:cubicBezTo>
                    <a:pt x="7842" y="10436"/>
                    <a:pt x="7942" y="10461"/>
                    <a:pt x="8035" y="10482"/>
                  </a:cubicBezTo>
                  <a:cubicBezTo>
                    <a:pt x="8136" y="10499"/>
                    <a:pt x="8233" y="10520"/>
                    <a:pt x="8325" y="10537"/>
                  </a:cubicBezTo>
                  <a:cubicBezTo>
                    <a:pt x="8371" y="10545"/>
                    <a:pt x="8422" y="10549"/>
                    <a:pt x="8464" y="10562"/>
                  </a:cubicBezTo>
                  <a:cubicBezTo>
                    <a:pt x="8510" y="10570"/>
                    <a:pt x="8552" y="10575"/>
                    <a:pt x="8598" y="10583"/>
                  </a:cubicBezTo>
                  <a:cubicBezTo>
                    <a:pt x="8687" y="10591"/>
                    <a:pt x="8779" y="10604"/>
                    <a:pt x="8863" y="10612"/>
                  </a:cubicBezTo>
                  <a:cubicBezTo>
                    <a:pt x="8947" y="10625"/>
                    <a:pt x="9031" y="10634"/>
                    <a:pt x="9107" y="10642"/>
                  </a:cubicBezTo>
                  <a:cubicBezTo>
                    <a:pt x="9271" y="10650"/>
                    <a:pt x="9418" y="10659"/>
                    <a:pt x="9561" y="10667"/>
                  </a:cubicBezTo>
                  <a:cubicBezTo>
                    <a:pt x="9696" y="10671"/>
                    <a:pt x="9830" y="10671"/>
                    <a:pt x="9944" y="10671"/>
                  </a:cubicBezTo>
                  <a:lnTo>
                    <a:pt x="10108" y="10671"/>
                  </a:lnTo>
                  <a:cubicBezTo>
                    <a:pt x="10158" y="10671"/>
                    <a:pt x="10209" y="10667"/>
                    <a:pt x="10251" y="10667"/>
                  </a:cubicBezTo>
                  <a:cubicBezTo>
                    <a:pt x="10339" y="10659"/>
                    <a:pt x="10410" y="10655"/>
                    <a:pt x="10473" y="10655"/>
                  </a:cubicBezTo>
                  <a:cubicBezTo>
                    <a:pt x="10595" y="10650"/>
                    <a:pt x="10663" y="10646"/>
                    <a:pt x="10663" y="10646"/>
                  </a:cubicBezTo>
                  <a:cubicBezTo>
                    <a:pt x="10663" y="10646"/>
                    <a:pt x="10600" y="10638"/>
                    <a:pt x="10473" y="10625"/>
                  </a:cubicBezTo>
                  <a:cubicBezTo>
                    <a:pt x="10410" y="10617"/>
                    <a:pt x="10339" y="10608"/>
                    <a:pt x="10251" y="10604"/>
                  </a:cubicBezTo>
                  <a:cubicBezTo>
                    <a:pt x="10209" y="10596"/>
                    <a:pt x="10154" y="10591"/>
                    <a:pt x="10108" y="10587"/>
                  </a:cubicBezTo>
                  <a:cubicBezTo>
                    <a:pt x="10053" y="10583"/>
                    <a:pt x="10003" y="10570"/>
                    <a:pt x="9948" y="10566"/>
                  </a:cubicBezTo>
                  <a:cubicBezTo>
                    <a:pt x="9839" y="10549"/>
                    <a:pt x="9712" y="10537"/>
                    <a:pt x="9578" y="10516"/>
                  </a:cubicBezTo>
                  <a:cubicBezTo>
                    <a:pt x="9439" y="10486"/>
                    <a:pt x="9296" y="10461"/>
                    <a:pt x="9141" y="10436"/>
                  </a:cubicBezTo>
                  <a:cubicBezTo>
                    <a:pt x="8989" y="10402"/>
                    <a:pt x="8825" y="10360"/>
                    <a:pt x="8653" y="10327"/>
                  </a:cubicBezTo>
                  <a:cubicBezTo>
                    <a:pt x="8476" y="10285"/>
                    <a:pt x="8304" y="10230"/>
                    <a:pt x="8115" y="10184"/>
                  </a:cubicBezTo>
                  <a:cubicBezTo>
                    <a:pt x="8026" y="10150"/>
                    <a:pt x="7930" y="10125"/>
                    <a:pt x="7833" y="10091"/>
                  </a:cubicBezTo>
                  <a:lnTo>
                    <a:pt x="7690" y="10045"/>
                  </a:lnTo>
                  <a:cubicBezTo>
                    <a:pt x="7665" y="10041"/>
                    <a:pt x="7644" y="10028"/>
                    <a:pt x="7614" y="10024"/>
                  </a:cubicBezTo>
                  <a:cubicBezTo>
                    <a:pt x="7589" y="10015"/>
                    <a:pt x="7568" y="10011"/>
                    <a:pt x="7543" y="9999"/>
                  </a:cubicBezTo>
                  <a:cubicBezTo>
                    <a:pt x="7350" y="9923"/>
                    <a:pt x="7144" y="9856"/>
                    <a:pt x="6942" y="9767"/>
                  </a:cubicBezTo>
                  <a:cubicBezTo>
                    <a:pt x="6891" y="9746"/>
                    <a:pt x="6845" y="9725"/>
                    <a:pt x="6790" y="9704"/>
                  </a:cubicBezTo>
                  <a:cubicBezTo>
                    <a:pt x="6740" y="9683"/>
                    <a:pt x="6685" y="9662"/>
                    <a:pt x="6639" y="9637"/>
                  </a:cubicBezTo>
                  <a:cubicBezTo>
                    <a:pt x="6538" y="9591"/>
                    <a:pt x="6433" y="9536"/>
                    <a:pt x="6328" y="9490"/>
                  </a:cubicBezTo>
                  <a:cubicBezTo>
                    <a:pt x="6223" y="9444"/>
                    <a:pt x="6122" y="9385"/>
                    <a:pt x="6017" y="9330"/>
                  </a:cubicBezTo>
                  <a:cubicBezTo>
                    <a:pt x="5966" y="9305"/>
                    <a:pt x="5912" y="9276"/>
                    <a:pt x="5861" y="9246"/>
                  </a:cubicBezTo>
                  <a:cubicBezTo>
                    <a:pt x="5807" y="9221"/>
                    <a:pt x="5756" y="9187"/>
                    <a:pt x="5701" y="9158"/>
                  </a:cubicBezTo>
                  <a:cubicBezTo>
                    <a:pt x="5424" y="8998"/>
                    <a:pt x="5147" y="8821"/>
                    <a:pt x="4873" y="8632"/>
                  </a:cubicBezTo>
                  <a:lnTo>
                    <a:pt x="4873" y="8632"/>
                  </a:lnTo>
                  <a:cubicBezTo>
                    <a:pt x="4894" y="8645"/>
                    <a:pt x="4911" y="8657"/>
                    <a:pt x="4932" y="8670"/>
                  </a:cubicBezTo>
                  <a:lnTo>
                    <a:pt x="5088" y="8763"/>
                  </a:lnTo>
                  <a:lnTo>
                    <a:pt x="5247" y="8859"/>
                  </a:lnTo>
                  <a:lnTo>
                    <a:pt x="5403" y="8952"/>
                  </a:lnTo>
                  <a:lnTo>
                    <a:pt x="5718" y="9124"/>
                  </a:lnTo>
                  <a:cubicBezTo>
                    <a:pt x="5773" y="9158"/>
                    <a:pt x="5823" y="9179"/>
                    <a:pt x="5878" y="9204"/>
                  </a:cubicBezTo>
                  <a:cubicBezTo>
                    <a:pt x="5929" y="9229"/>
                    <a:pt x="5983" y="9259"/>
                    <a:pt x="6034" y="9280"/>
                  </a:cubicBezTo>
                  <a:cubicBezTo>
                    <a:pt x="6139" y="9330"/>
                    <a:pt x="6244" y="9376"/>
                    <a:pt x="6349" y="9418"/>
                  </a:cubicBezTo>
                  <a:lnTo>
                    <a:pt x="6664" y="9545"/>
                  </a:lnTo>
                  <a:cubicBezTo>
                    <a:pt x="6769" y="9587"/>
                    <a:pt x="6874" y="9620"/>
                    <a:pt x="6975" y="9658"/>
                  </a:cubicBezTo>
                  <a:cubicBezTo>
                    <a:pt x="7181" y="9730"/>
                    <a:pt x="7383" y="9788"/>
                    <a:pt x="7581" y="9839"/>
                  </a:cubicBezTo>
                  <a:cubicBezTo>
                    <a:pt x="7606" y="9847"/>
                    <a:pt x="7627" y="9856"/>
                    <a:pt x="7652" y="9860"/>
                  </a:cubicBezTo>
                  <a:cubicBezTo>
                    <a:pt x="7678" y="9868"/>
                    <a:pt x="7699" y="9873"/>
                    <a:pt x="7728" y="9877"/>
                  </a:cubicBezTo>
                  <a:cubicBezTo>
                    <a:pt x="7774" y="9889"/>
                    <a:pt x="7825" y="9898"/>
                    <a:pt x="7875" y="9910"/>
                  </a:cubicBezTo>
                  <a:cubicBezTo>
                    <a:pt x="7968" y="9931"/>
                    <a:pt x="8064" y="9957"/>
                    <a:pt x="8157" y="9973"/>
                  </a:cubicBezTo>
                  <a:cubicBezTo>
                    <a:pt x="8254" y="9986"/>
                    <a:pt x="8342" y="10003"/>
                    <a:pt x="8430" y="10020"/>
                  </a:cubicBezTo>
                  <a:cubicBezTo>
                    <a:pt x="8472" y="10024"/>
                    <a:pt x="8518" y="10036"/>
                    <a:pt x="8560" y="10041"/>
                  </a:cubicBezTo>
                  <a:cubicBezTo>
                    <a:pt x="8602" y="10045"/>
                    <a:pt x="8645" y="10058"/>
                    <a:pt x="8695" y="10062"/>
                  </a:cubicBezTo>
                  <a:cubicBezTo>
                    <a:pt x="8779" y="10070"/>
                    <a:pt x="8863" y="10083"/>
                    <a:pt x="8939" y="10091"/>
                  </a:cubicBezTo>
                  <a:cubicBezTo>
                    <a:pt x="9019" y="10104"/>
                    <a:pt x="9099" y="10112"/>
                    <a:pt x="9178" y="10121"/>
                  </a:cubicBezTo>
                  <a:cubicBezTo>
                    <a:pt x="9330" y="10129"/>
                    <a:pt x="9473" y="10142"/>
                    <a:pt x="9603" y="10146"/>
                  </a:cubicBezTo>
                  <a:cubicBezTo>
                    <a:pt x="9668" y="10148"/>
                    <a:pt x="9731" y="10148"/>
                    <a:pt x="9792" y="10148"/>
                  </a:cubicBezTo>
                  <a:cubicBezTo>
                    <a:pt x="9852" y="10148"/>
                    <a:pt x="9910" y="10148"/>
                    <a:pt x="9965" y="10150"/>
                  </a:cubicBezTo>
                  <a:lnTo>
                    <a:pt x="10124" y="10150"/>
                  </a:lnTo>
                  <a:cubicBezTo>
                    <a:pt x="10171" y="10150"/>
                    <a:pt x="10217" y="10146"/>
                    <a:pt x="10259" y="10146"/>
                  </a:cubicBezTo>
                  <a:cubicBezTo>
                    <a:pt x="10343" y="10142"/>
                    <a:pt x="10419" y="10133"/>
                    <a:pt x="10473" y="10133"/>
                  </a:cubicBezTo>
                  <a:cubicBezTo>
                    <a:pt x="10591" y="10129"/>
                    <a:pt x="10654" y="10125"/>
                    <a:pt x="10654" y="10125"/>
                  </a:cubicBezTo>
                  <a:cubicBezTo>
                    <a:pt x="10654" y="10125"/>
                    <a:pt x="10591" y="10121"/>
                    <a:pt x="10473" y="10104"/>
                  </a:cubicBezTo>
                  <a:cubicBezTo>
                    <a:pt x="10419" y="10100"/>
                    <a:pt x="10343" y="10087"/>
                    <a:pt x="10259" y="10083"/>
                  </a:cubicBezTo>
                  <a:cubicBezTo>
                    <a:pt x="10217" y="10079"/>
                    <a:pt x="10171" y="10070"/>
                    <a:pt x="10124" y="10066"/>
                  </a:cubicBezTo>
                  <a:cubicBezTo>
                    <a:pt x="10074" y="10062"/>
                    <a:pt x="10024" y="10049"/>
                    <a:pt x="9969" y="10045"/>
                  </a:cubicBezTo>
                  <a:cubicBezTo>
                    <a:pt x="9864" y="10028"/>
                    <a:pt x="9746" y="10015"/>
                    <a:pt x="9620" y="9994"/>
                  </a:cubicBezTo>
                  <a:cubicBezTo>
                    <a:pt x="9494" y="9965"/>
                    <a:pt x="9351" y="9940"/>
                    <a:pt x="9204" y="9915"/>
                  </a:cubicBezTo>
                  <a:cubicBezTo>
                    <a:pt x="9057" y="9881"/>
                    <a:pt x="8905" y="9847"/>
                    <a:pt x="8741" y="9809"/>
                  </a:cubicBezTo>
                  <a:cubicBezTo>
                    <a:pt x="8577" y="9767"/>
                    <a:pt x="8409" y="9721"/>
                    <a:pt x="8233" y="9671"/>
                  </a:cubicBezTo>
                  <a:cubicBezTo>
                    <a:pt x="8140" y="9645"/>
                    <a:pt x="8052" y="9616"/>
                    <a:pt x="7963" y="9587"/>
                  </a:cubicBezTo>
                  <a:cubicBezTo>
                    <a:pt x="7917" y="9574"/>
                    <a:pt x="7875" y="9557"/>
                    <a:pt x="7825" y="9545"/>
                  </a:cubicBezTo>
                  <a:cubicBezTo>
                    <a:pt x="7804" y="9540"/>
                    <a:pt x="7778" y="9532"/>
                    <a:pt x="7757" y="9524"/>
                  </a:cubicBezTo>
                  <a:cubicBezTo>
                    <a:pt x="7736" y="9515"/>
                    <a:pt x="7711" y="9511"/>
                    <a:pt x="7690" y="9498"/>
                  </a:cubicBezTo>
                  <a:cubicBezTo>
                    <a:pt x="7505" y="9427"/>
                    <a:pt x="7312" y="9364"/>
                    <a:pt x="7123" y="9280"/>
                  </a:cubicBezTo>
                  <a:cubicBezTo>
                    <a:pt x="7076" y="9259"/>
                    <a:pt x="7026" y="9238"/>
                    <a:pt x="6975" y="9217"/>
                  </a:cubicBezTo>
                  <a:cubicBezTo>
                    <a:pt x="6929" y="9196"/>
                    <a:pt x="6874" y="9179"/>
                    <a:pt x="6828" y="9154"/>
                  </a:cubicBezTo>
                  <a:cubicBezTo>
                    <a:pt x="6732" y="9103"/>
                    <a:pt x="6635" y="9057"/>
                    <a:pt x="6534" y="9011"/>
                  </a:cubicBezTo>
                  <a:cubicBezTo>
                    <a:pt x="6433" y="8964"/>
                    <a:pt x="6341" y="8910"/>
                    <a:pt x="6240" y="8859"/>
                  </a:cubicBezTo>
                  <a:cubicBezTo>
                    <a:pt x="6193" y="8830"/>
                    <a:pt x="6139" y="8805"/>
                    <a:pt x="6092" y="8779"/>
                  </a:cubicBezTo>
                  <a:cubicBezTo>
                    <a:pt x="6046" y="8754"/>
                    <a:pt x="5992" y="8725"/>
                    <a:pt x="5945" y="8695"/>
                  </a:cubicBezTo>
                  <a:cubicBezTo>
                    <a:pt x="5676" y="8544"/>
                    <a:pt x="5416" y="8376"/>
                    <a:pt x="5155" y="8191"/>
                  </a:cubicBezTo>
                  <a:lnTo>
                    <a:pt x="5155" y="8191"/>
                  </a:lnTo>
                  <a:cubicBezTo>
                    <a:pt x="5176" y="8199"/>
                    <a:pt x="5193" y="8216"/>
                    <a:pt x="5214" y="8229"/>
                  </a:cubicBezTo>
                  <a:cubicBezTo>
                    <a:pt x="5268" y="8258"/>
                    <a:pt x="5315" y="8292"/>
                    <a:pt x="5361" y="8317"/>
                  </a:cubicBezTo>
                  <a:cubicBezTo>
                    <a:pt x="5407" y="8346"/>
                    <a:pt x="5462" y="8380"/>
                    <a:pt x="5508" y="8405"/>
                  </a:cubicBezTo>
                  <a:cubicBezTo>
                    <a:pt x="5554" y="8439"/>
                    <a:pt x="5609" y="8468"/>
                    <a:pt x="5655" y="8493"/>
                  </a:cubicBezTo>
                  <a:cubicBezTo>
                    <a:pt x="5756" y="8548"/>
                    <a:pt x="5857" y="8607"/>
                    <a:pt x="5954" y="8657"/>
                  </a:cubicBezTo>
                  <a:cubicBezTo>
                    <a:pt x="6004" y="8683"/>
                    <a:pt x="6055" y="8712"/>
                    <a:pt x="6109" y="8733"/>
                  </a:cubicBezTo>
                  <a:cubicBezTo>
                    <a:pt x="6160" y="8758"/>
                    <a:pt x="6206" y="8779"/>
                    <a:pt x="6261" y="8805"/>
                  </a:cubicBezTo>
                  <a:cubicBezTo>
                    <a:pt x="6362" y="8851"/>
                    <a:pt x="6458" y="8901"/>
                    <a:pt x="6559" y="8943"/>
                  </a:cubicBezTo>
                  <a:cubicBezTo>
                    <a:pt x="6660" y="8985"/>
                    <a:pt x="6761" y="9019"/>
                    <a:pt x="6858" y="9061"/>
                  </a:cubicBezTo>
                  <a:cubicBezTo>
                    <a:pt x="6959" y="9099"/>
                    <a:pt x="7059" y="9133"/>
                    <a:pt x="7152" y="9166"/>
                  </a:cubicBezTo>
                  <a:cubicBezTo>
                    <a:pt x="7350" y="9238"/>
                    <a:pt x="7543" y="9288"/>
                    <a:pt x="7728" y="9343"/>
                  </a:cubicBezTo>
                  <a:cubicBezTo>
                    <a:pt x="7749" y="9347"/>
                    <a:pt x="7774" y="9351"/>
                    <a:pt x="7795" y="9364"/>
                  </a:cubicBezTo>
                  <a:cubicBezTo>
                    <a:pt x="7816" y="9368"/>
                    <a:pt x="7842" y="9372"/>
                    <a:pt x="7863" y="9376"/>
                  </a:cubicBezTo>
                  <a:cubicBezTo>
                    <a:pt x="7909" y="9389"/>
                    <a:pt x="7959" y="9397"/>
                    <a:pt x="8001" y="9410"/>
                  </a:cubicBezTo>
                  <a:cubicBezTo>
                    <a:pt x="8090" y="9431"/>
                    <a:pt x="8178" y="9452"/>
                    <a:pt x="8266" y="9469"/>
                  </a:cubicBezTo>
                  <a:cubicBezTo>
                    <a:pt x="8359" y="9482"/>
                    <a:pt x="8443" y="9498"/>
                    <a:pt x="8527" y="9511"/>
                  </a:cubicBezTo>
                  <a:cubicBezTo>
                    <a:pt x="8569" y="9515"/>
                    <a:pt x="8611" y="9524"/>
                    <a:pt x="8653" y="9532"/>
                  </a:cubicBezTo>
                  <a:cubicBezTo>
                    <a:pt x="8695" y="9536"/>
                    <a:pt x="8737" y="9545"/>
                    <a:pt x="8771" y="9545"/>
                  </a:cubicBezTo>
                  <a:cubicBezTo>
                    <a:pt x="8851" y="9557"/>
                    <a:pt x="8930" y="9561"/>
                    <a:pt x="9010" y="9574"/>
                  </a:cubicBezTo>
                  <a:cubicBezTo>
                    <a:pt x="9086" y="9582"/>
                    <a:pt x="9162" y="9595"/>
                    <a:pt x="9229" y="9595"/>
                  </a:cubicBezTo>
                  <a:cubicBezTo>
                    <a:pt x="9376" y="9603"/>
                    <a:pt x="9506" y="9608"/>
                    <a:pt x="9633" y="9616"/>
                  </a:cubicBezTo>
                  <a:cubicBezTo>
                    <a:pt x="9675" y="9617"/>
                    <a:pt x="9716" y="9618"/>
                    <a:pt x="9756" y="9618"/>
                  </a:cubicBezTo>
                  <a:cubicBezTo>
                    <a:pt x="9836" y="9618"/>
                    <a:pt x="9911" y="9616"/>
                    <a:pt x="9982" y="9616"/>
                  </a:cubicBezTo>
                  <a:lnTo>
                    <a:pt x="10129" y="9616"/>
                  </a:lnTo>
                  <a:cubicBezTo>
                    <a:pt x="10175" y="9616"/>
                    <a:pt x="10217" y="9608"/>
                    <a:pt x="10259" y="9608"/>
                  </a:cubicBezTo>
                  <a:cubicBezTo>
                    <a:pt x="10339" y="9603"/>
                    <a:pt x="10406" y="9599"/>
                    <a:pt x="10465" y="9599"/>
                  </a:cubicBezTo>
                  <a:cubicBezTo>
                    <a:pt x="10574" y="9595"/>
                    <a:pt x="10633" y="9587"/>
                    <a:pt x="10633" y="9587"/>
                  </a:cubicBezTo>
                  <a:cubicBezTo>
                    <a:pt x="10633" y="9587"/>
                    <a:pt x="10574" y="9582"/>
                    <a:pt x="10465" y="9566"/>
                  </a:cubicBezTo>
                  <a:cubicBezTo>
                    <a:pt x="10410" y="9561"/>
                    <a:pt x="10343" y="9553"/>
                    <a:pt x="10259" y="9545"/>
                  </a:cubicBezTo>
                  <a:lnTo>
                    <a:pt x="10133" y="9532"/>
                  </a:lnTo>
                  <a:cubicBezTo>
                    <a:pt x="10087" y="9524"/>
                    <a:pt x="10040" y="9515"/>
                    <a:pt x="9990" y="9511"/>
                  </a:cubicBezTo>
                  <a:cubicBezTo>
                    <a:pt x="9893" y="9494"/>
                    <a:pt x="9776" y="9477"/>
                    <a:pt x="9654" y="9456"/>
                  </a:cubicBezTo>
                  <a:cubicBezTo>
                    <a:pt x="9536" y="9435"/>
                    <a:pt x="9401" y="9410"/>
                    <a:pt x="9267" y="9385"/>
                  </a:cubicBezTo>
                  <a:cubicBezTo>
                    <a:pt x="9128" y="9351"/>
                    <a:pt x="8981" y="9313"/>
                    <a:pt x="8825" y="9284"/>
                  </a:cubicBezTo>
                  <a:cubicBezTo>
                    <a:pt x="8674" y="9246"/>
                    <a:pt x="8510" y="9200"/>
                    <a:pt x="8346" y="9154"/>
                  </a:cubicBezTo>
                  <a:cubicBezTo>
                    <a:pt x="8262" y="9124"/>
                    <a:pt x="8178" y="9099"/>
                    <a:pt x="8094" y="9069"/>
                  </a:cubicBezTo>
                  <a:cubicBezTo>
                    <a:pt x="8052" y="9053"/>
                    <a:pt x="8010" y="9040"/>
                    <a:pt x="7963" y="9027"/>
                  </a:cubicBezTo>
                  <a:cubicBezTo>
                    <a:pt x="7942" y="9019"/>
                    <a:pt x="7921" y="9011"/>
                    <a:pt x="7900" y="9006"/>
                  </a:cubicBezTo>
                  <a:cubicBezTo>
                    <a:pt x="7879" y="8994"/>
                    <a:pt x="7858" y="8990"/>
                    <a:pt x="7837" y="8977"/>
                  </a:cubicBezTo>
                  <a:cubicBezTo>
                    <a:pt x="7665" y="8910"/>
                    <a:pt x="7480" y="8851"/>
                    <a:pt x="7299" y="8767"/>
                  </a:cubicBezTo>
                  <a:cubicBezTo>
                    <a:pt x="6933" y="8620"/>
                    <a:pt x="6563" y="8426"/>
                    <a:pt x="6193" y="8216"/>
                  </a:cubicBezTo>
                  <a:cubicBezTo>
                    <a:pt x="5941" y="8069"/>
                    <a:pt x="5693" y="7913"/>
                    <a:pt x="5445" y="7737"/>
                  </a:cubicBezTo>
                  <a:lnTo>
                    <a:pt x="5445" y="7737"/>
                  </a:lnTo>
                  <a:cubicBezTo>
                    <a:pt x="5466" y="7749"/>
                    <a:pt x="5483" y="7766"/>
                    <a:pt x="5504" y="7775"/>
                  </a:cubicBezTo>
                  <a:cubicBezTo>
                    <a:pt x="5512" y="7783"/>
                    <a:pt x="5563" y="7812"/>
                    <a:pt x="5609" y="7838"/>
                  </a:cubicBezTo>
                  <a:cubicBezTo>
                    <a:pt x="5655" y="7867"/>
                    <a:pt x="5701" y="7896"/>
                    <a:pt x="5752" y="7922"/>
                  </a:cubicBezTo>
                  <a:cubicBezTo>
                    <a:pt x="5798" y="7951"/>
                    <a:pt x="5844" y="7981"/>
                    <a:pt x="5891" y="8006"/>
                  </a:cubicBezTo>
                  <a:cubicBezTo>
                    <a:pt x="5987" y="8060"/>
                    <a:pt x="6080" y="8107"/>
                    <a:pt x="6177" y="8161"/>
                  </a:cubicBezTo>
                  <a:cubicBezTo>
                    <a:pt x="6223" y="8187"/>
                    <a:pt x="6269" y="8208"/>
                    <a:pt x="6315" y="8233"/>
                  </a:cubicBezTo>
                  <a:cubicBezTo>
                    <a:pt x="6366" y="8254"/>
                    <a:pt x="6412" y="8279"/>
                    <a:pt x="6458" y="8300"/>
                  </a:cubicBezTo>
                  <a:cubicBezTo>
                    <a:pt x="6555" y="8346"/>
                    <a:pt x="6647" y="8393"/>
                    <a:pt x="6744" y="8426"/>
                  </a:cubicBezTo>
                  <a:cubicBezTo>
                    <a:pt x="6837" y="8464"/>
                    <a:pt x="6933" y="8506"/>
                    <a:pt x="7026" y="8544"/>
                  </a:cubicBezTo>
                  <a:cubicBezTo>
                    <a:pt x="7123" y="8582"/>
                    <a:pt x="7215" y="8611"/>
                    <a:pt x="7303" y="8645"/>
                  </a:cubicBezTo>
                  <a:cubicBezTo>
                    <a:pt x="7488" y="8712"/>
                    <a:pt x="7673" y="8758"/>
                    <a:pt x="7846" y="8805"/>
                  </a:cubicBezTo>
                  <a:cubicBezTo>
                    <a:pt x="7867" y="8813"/>
                    <a:pt x="7888" y="8817"/>
                    <a:pt x="7917" y="8821"/>
                  </a:cubicBezTo>
                  <a:cubicBezTo>
                    <a:pt x="7938" y="8826"/>
                    <a:pt x="7959" y="8834"/>
                    <a:pt x="7984" y="8838"/>
                  </a:cubicBezTo>
                  <a:cubicBezTo>
                    <a:pt x="8026" y="8847"/>
                    <a:pt x="8073" y="8859"/>
                    <a:pt x="8115" y="8868"/>
                  </a:cubicBezTo>
                  <a:cubicBezTo>
                    <a:pt x="8199" y="8889"/>
                    <a:pt x="8283" y="8910"/>
                    <a:pt x="8367" y="8927"/>
                  </a:cubicBezTo>
                  <a:cubicBezTo>
                    <a:pt x="8451" y="8943"/>
                    <a:pt x="8531" y="8952"/>
                    <a:pt x="8615" y="8969"/>
                  </a:cubicBezTo>
                  <a:cubicBezTo>
                    <a:pt x="8657" y="8973"/>
                    <a:pt x="8695" y="8985"/>
                    <a:pt x="8737" y="8990"/>
                  </a:cubicBezTo>
                  <a:cubicBezTo>
                    <a:pt x="8771" y="8994"/>
                    <a:pt x="8813" y="8998"/>
                    <a:pt x="8851" y="9006"/>
                  </a:cubicBezTo>
                  <a:cubicBezTo>
                    <a:pt x="8930" y="9015"/>
                    <a:pt x="9002" y="9019"/>
                    <a:pt x="9078" y="9032"/>
                  </a:cubicBezTo>
                  <a:cubicBezTo>
                    <a:pt x="9149" y="9036"/>
                    <a:pt x="9221" y="9048"/>
                    <a:pt x="9288" y="9053"/>
                  </a:cubicBezTo>
                  <a:cubicBezTo>
                    <a:pt x="9422" y="9057"/>
                    <a:pt x="9548" y="9069"/>
                    <a:pt x="9670" y="9074"/>
                  </a:cubicBezTo>
                  <a:cubicBezTo>
                    <a:pt x="9711" y="9075"/>
                    <a:pt x="9750" y="9076"/>
                    <a:pt x="9787" y="9076"/>
                  </a:cubicBezTo>
                  <a:cubicBezTo>
                    <a:pt x="9862" y="9076"/>
                    <a:pt x="9931" y="9074"/>
                    <a:pt x="9998" y="9074"/>
                  </a:cubicBezTo>
                  <a:lnTo>
                    <a:pt x="10133" y="9074"/>
                  </a:lnTo>
                  <a:cubicBezTo>
                    <a:pt x="10175" y="9074"/>
                    <a:pt x="10217" y="9069"/>
                    <a:pt x="10255" y="9069"/>
                  </a:cubicBezTo>
                  <a:cubicBezTo>
                    <a:pt x="10326" y="9061"/>
                    <a:pt x="10398" y="9057"/>
                    <a:pt x="10448" y="9057"/>
                  </a:cubicBezTo>
                  <a:cubicBezTo>
                    <a:pt x="10553" y="9048"/>
                    <a:pt x="10608" y="9048"/>
                    <a:pt x="10608" y="9048"/>
                  </a:cubicBezTo>
                  <a:cubicBezTo>
                    <a:pt x="10608" y="9048"/>
                    <a:pt x="10549" y="9040"/>
                    <a:pt x="10448" y="9027"/>
                  </a:cubicBezTo>
                  <a:cubicBezTo>
                    <a:pt x="10398" y="9019"/>
                    <a:pt x="10335" y="9011"/>
                    <a:pt x="10259" y="9006"/>
                  </a:cubicBezTo>
                  <a:cubicBezTo>
                    <a:pt x="10221" y="8998"/>
                    <a:pt x="10179" y="8994"/>
                    <a:pt x="10137" y="8990"/>
                  </a:cubicBezTo>
                  <a:cubicBezTo>
                    <a:pt x="10095" y="8985"/>
                    <a:pt x="10049" y="8973"/>
                    <a:pt x="10003" y="8969"/>
                  </a:cubicBezTo>
                  <a:cubicBezTo>
                    <a:pt x="9906" y="8952"/>
                    <a:pt x="9801" y="8935"/>
                    <a:pt x="9687" y="8922"/>
                  </a:cubicBezTo>
                  <a:cubicBezTo>
                    <a:pt x="9569" y="8901"/>
                    <a:pt x="9452" y="8872"/>
                    <a:pt x="9317" y="8847"/>
                  </a:cubicBezTo>
                  <a:cubicBezTo>
                    <a:pt x="9187" y="8817"/>
                    <a:pt x="9052" y="8784"/>
                    <a:pt x="8905" y="8746"/>
                  </a:cubicBezTo>
                  <a:cubicBezTo>
                    <a:pt x="8758" y="8712"/>
                    <a:pt x="8611" y="8662"/>
                    <a:pt x="8451" y="8620"/>
                  </a:cubicBezTo>
                  <a:lnTo>
                    <a:pt x="8216" y="8544"/>
                  </a:lnTo>
                  <a:cubicBezTo>
                    <a:pt x="8174" y="8527"/>
                    <a:pt x="8136" y="8515"/>
                    <a:pt x="8094" y="8502"/>
                  </a:cubicBezTo>
                  <a:cubicBezTo>
                    <a:pt x="8073" y="8493"/>
                    <a:pt x="8052" y="8485"/>
                    <a:pt x="8031" y="8481"/>
                  </a:cubicBezTo>
                  <a:cubicBezTo>
                    <a:pt x="8010" y="8472"/>
                    <a:pt x="7989" y="8464"/>
                    <a:pt x="7968" y="8451"/>
                  </a:cubicBezTo>
                  <a:cubicBezTo>
                    <a:pt x="7804" y="8388"/>
                    <a:pt x="7631" y="8334"/>
                    <a:pt x="7463" y="8254"/>
                  </a:cubicBezTo>
                  <a:cubicBezTo>
                    <a:pt x="7118" y="8111"/>
                    <a:pt x="6769" y="7934"/>
                    <a:pt x="6416" y="7733"/>
                  </a:cubicBezTo>
                  <a:cubicBezTo>
                    <a:pt x="6213" y="7618"/>
                    <a:pt x="6013" y="7486"/>
                    <a:pt x="5811" y="7351"/>
                  </a:cubicBezTo>
                  <a:lnTo>
                    <a:pt x="5811" y="7351"/>
                  </a:lnTo>
                  <a:cubicBezTo>
                    <a:pt x="5841" y="7368"/>
                    <a:pt x="5872" y="7387"/>
                    <a:pt x="5899" y="7409"/>
                  </a:cubicBezTo>
                  <a:cubicBezTo>
                    <a:pt x="6071" y="7518"/>
                    <a:pt x="6256" y="7611"/>
                    <a:pt x="6433" y="7707"/>
                  </a:cubicBezTo>
                  <a:cubicBezTo>
                    <a:pt x="6521" y="7749"/>
                    <a:pt x="6614" y="7796"/>
                    <a:pt x="6702" y="7838"/>
                  </a:cubicBezTo>
                  <a:cubicBezTo>
                    <a:pt x="6748" y="7859"/>
                    <a:pt x="6790" y="7880"/>
                    <a:pt x="6832" y="7901"/>
                  </a:cubicBezTo>
                  <a:cubicBezTo>
                    <a:pt x="6879" y="7922"/>
                    <a:pt x="6921" y="7939"/>
                    <a:pt x="6971" y="7960"/>
                  </a:cubicBezTo>
                  <a:lnTo>
                    <a:pt x="7236" y="8069"/>
                  </a:lnTo>
                  <a:cubicBezTo>
                    <a:pt x="7329" y="8102"/>
                    <a:pt x="7417" y="8132"/>
                    <a:pt x="7501" y="8166"/>
                  </a:cubicBezTo>
                  <a:cubicBezTo>
                    <a:pt x="7543" y="8182"/>
                    <a:pt x="7585" y="8195"/>
                    <a:pt x="7631" y="8208"/>
                  </a:cubicBezTo>
                  <a:cubicBezTo>
                    <a:pt x="7673" y="8216"/>
                    <a:pt x="7720" y="8233"/>
                    <a:pt x="7762" y="8245"/>
                  </a:cubicBezTo>
                  <a:cubicBezTo>
                    <a:pt x="7846" y="8271"/>
                    <a:pt x="7930" y="8292"/>
                    <a:pt x="8014" y="8317"/>
                  </a:cubicBezTo>
                  <a:cubicBezTo>
                    <a:pt x="8098" y="8338"/>
                    <a:pt x="8182" y="8355"/>
                    <a:pt x="8262" y="8376"/>
                  </a:cubicBezTo>
                  <a:cubicBezTo>
                    <a:pt x="8304" y="8384"/>
                    <a:pt x="8342" y="8397"/>
                    <a:pt x="8384" y="8401"/>
                  </a:cubicBezTo>
                  <a:cubicBezTo>
                    <a:pt x="8405" y="8405"/>
                    <a:pt x="8426" y="8414"/>
                    <a:pt x="8443" y="8418"/>
                  </a:cubicBezTo>
                  <a:cubicBezTo>
                    <a:pt x="8464" y="8422"/>
                    <a:pt x="8485" y="8422"/>
                    <a:pt x="8497" y="8426"/>
                  </a:cubicBezTo>
                  <a:cubicBezTo>
                    <a:pt x="8577" y="8443"/>
                    <a:pt x="8657" y="8456"/>
                    <a:pt x="8729" y="8468"/>
                  </a:cubicBezTo>
                  <a:cubicBezTo>
                    <a:pt x="8766" y="8477"/>
                    <a:pt x="8804" y="8481"/>
                    <a:pt x="8842" y="8489"/>
                  </a:cubicBezTo>
                  <a:lnTo>
                    <a:pt x="8951" y="8506"/>
                  </a:lnTo>
                  <a:cubicBezTo>
                    <a:pt x="9023" y="8519"/>
                    <a:pt x="9090" y="8523"/>
                    <a:pt x="9162" y="8531"/>
                  </a:cubicBezTo>
                  <a:cubicBezTo>
                    <a:pt x="9229" y="8540"/>
                    <a:pt x="9296" y="8548"/>
                    <a:pt x="9359" y="8548"/>
                  </a:cubicBezTo>
                  <a:cubicBezTo>
                    <a:pt x="9494" y="8552"/>
                    <a:pt x="9607" y="8565"/>
                    <a:pt x="9725" y="8569"/>
                  </a:cubicBezTo>
                  <a:lnTo>
                    <a:pt x="10158" y="8569"/>
                  </a:lnTo>
                  <a:cubicBezTo>
                    <a:pt x="10200" y="8569"/>
                    <a:pt x="10238" y="8565"/>
                    <a:pt x="10276" y="8565"/>
                  </a:cubicBezTo>
                  <a:cubicBezTo>
                    <a:pt x="10347" y="8557"/>
                    <a:pt x="10406" y="8552"/>
                    <a:pt x="10452" y="8552"/>
                  </a:cubicBezTo>
                  <a:cubicBezTo>
                    <a:pt x="10553" y="8544"/>
                    <a:pt x="10608" y="8544"/>
                    <a:pt x="10608" y="8544"/>
                  </a:cubicBezTo>
                  <a:cubicBezTo>
                    <a:pt x="10608" y="8544"/>
                    <a:pt x="10553" y="8536"/>
                    <a:pt x="10461" y="8523"/>
                  </a:cubicBezTo>
                  <a:cubicBezTo>
                    <a:pt x="10410" y="8515"/>
                    <a:pt x="10347" y="8506"/>
                    <a:pt x="10280" y="8502"/>
                  </a:cubicBezTo>
                  <a:cubicBezTo>
                    <a:pt x="10242" y="8493"/>
                    <a:pt x="10209" y="8489"/>
                    <a:pt x="10167" y="8485"/>
                  </a:cubicBezTo>
                  <a:cubicBezTo>
                    <a:pt x="10124" y="8481"/>
                    <a:pt x="10082" y="8468"/>
                    <a:pt x="10040" y="8464"/>
                  </a:cubicBezTo>
                  <a:cubicBezTo>
                    <a:pt x="9948" y="8447"/>
                    <a:pt x="9851" y="8430"/>
                    <a:pt x="9746" y="8418"/>
                  </a:cubicBezTo>
                  <a:cubicBezTo>
                    <a:pt x="9641" y="8397"/>
                    <a:pt x="9523" y="8367"/>
                    <a:pt x="9397" y="8346"/>
                  </a:cubicBezTo>
                  <a:cubicBezTo>
                    <a:pt x="9334" y="8338"/>
                    <a:pt x="9271" y="8321"/>
                    <a:pt x="9208" y="8309"/>
                  </a:cubicBezTo>
                  <a:cubicBezTo>
                    <a:pt x="9145" y="8292"/>
                    <a:pt x="9078" y="8275"/>
                    <a:pt x="9010" y="8258"/>
                  </a:cubicBezTo>
                  <a:cubicBezTo>
                    <a:pt x="8977" y="8250"/>
                    <a:pt x="8939" y="8245"/>
                    <a:pt x="8905" y="8233"/>
                  </a:cubicBezTo>
                  <a:cubicBezTo>
                    <a:pt x="8867" y="8224"/>
                    <a:pt x="8834" y="8212"/>
                    <a:pt x="8800" y="8203"/>
                  </a:cubicBezTo>
                  <a:cubicBezTo>
                    <a:pt x="8729" y="8182"/>
                    <a:pt x="8657" y="8161"/>
                    <a:pt x="8581" y="8136"/>
                  </a:cubicBezTo>
                  <a:cubicBezTo>
                    <a:pt x="8560" y="8132"/>
                    <a:pt x="8548" y="8128"/>
                    <a:pt x="8527" y="8124"/>
                  </a:cubicBezTo>
                  <a:cubicBezTo>
                    <a:pt x="8510" y="8119"/>
                    <a:pt x="8489" y="8111"/>
                    <a:pt x="8468" y="8102"/>
                  </a:cubicBezTo>
                  <a:cubicBezTo>
                    <a:pt x="8430" y="8090"/>
                    <a:pt x="8392" y="8077"/>
                    <a:pt x="8359" y="8065"/>
                  </a:cubicBezTo>
                  <a:cubicBezTo>
                    <a:pt x="8283" y="8039"/>
                    <a:pt x="8203" y="8014"/>
                    <a:pt x="8127" y="7985"/>
                  </a:cubicBezTo>
                  <a:cubicBezTo>
                    <a:pt x="8048" y="7955"/>
                    <a:pt x="7968" y="7922"/>
                    <a:pt x="7888" y="7896"/>
                  </a:cubicBezTo>
                  <a:cubicBezTo>
                    <a:pt x="7846" y="7880"/>
                    <a:pt x="7812" y="7863"/>
                    <a:pt x="7770" y="7850"/>
                  </a:cubicBezTo>
                  <a:cubicBezTo>
                    <a:pt x="7728" y="7833"/>
                    <a:pt x="7690" y="7812"/>
                    <a:pt x="7648" y="7796"/>
                  </a:cubicBezTo>
                  <a:cubicBezTo>
                    <a:pt x="7568" y="7758"/>
                    <a:pt x="7484" y="7724"/>
                    <a:pt x="7404" y="7690"/>
                  </a:cubicBezTo>
                  <a:cubicBezTo>
                    <a:pt x="7320" y="7653"/>
                    <a:pt x="7244" y="7611"/>
                    <a:pt x="7165" y="7573"/>
                  </a:cubicBezTo>
                  <a:lnTo>
                    <a:pt x="7038" y="7505"/>
                  </a:lnTo>
                  <a:cubicBezTo>
                    <a:pt x="6996" y="7489"/>
                    <a:pt x="6954" y="7468"/>
                    <a:pt x="6917" y="7438"/>
                  </a:cubicBezTo>
                  <a:cubicBezTo>
                    <a:pt x="6832" y="7392"/>
                    <a:pt x="6753" y="7350"/>
                    <a:pt x="6668" y="7304"/>
                  </a:cubicBezTo>
                  <a:cubicBezTo>
                    <a:pt x="6593" y="7257"/>
                    <a:pt x="6509" y="7203"/>
                    <a:pt x="6425" y="7152"/>
                  </a:cubicBezTo>
                  <a:cubicBezTo>
                    <a:pt x="6341" y="7102"/>
                    <a:pt x="6261" y="7047"/>
                    <a:pt x="6177" y="6993"/>
                  </a:cubicBezTo>
                  <a:cubicBezTo>
                    <a:pt x="6013" y="6887"/>
                    <a:pt x="5857" y="6765"/>
                    <a:pt x="5693" y="6652"/>
                  </a:cubicBezTo>
                  <a:cubicBezTo>
                    <a:pt x="5378" y="6404"/>
                    <a:pt x="5071" y="6139"/>
                    <a:pt x="4789" y="5857"/>
                  </a:cubicBezTo>
                  <a:cubicBezTo>
                    <a:pt x="4503" y="5567"/>
                    <a:pt x="4243" y="5265"/>
                    <a:pt x="3995" y="4949"/>
                  </a:cubicBezTo>
                  <a:cubicBezTo>
                    <a:pt x="3881" y="4785"/>
                    <a:pt x="3759" y="4625"/>
                    <a:pt x="3654" y="4466"/>
                  </a:cubicBezTo>
                  <a:cubicBezTo>
                    <a:pt x="3599" y="4386"/>
                    <a:pt x="3545" y="4302"/>
                    <a:pt x="3494" y="4218"/>
                  </a:cubicBezTo>
                  <a:cubicBezTo>
                    <a:pt x="3448" y="4134"/>
                    <a:pt x="3397" y="4054"/>
                    <a:pt x="3347" y="3970"/>
                  </a:cubicBezTo>
                  <a:cubicBezTo>
                    <a:pt x="3301" y="3886"/>
                    <a:pt x="3259" y="3801"/>
                    <a:pt x="3212" y="3722"/>
                  </a:cubicBezTo>
                  <a:cubicBezTo>
                    <a:pt x="3191" y="3679"/>
                    <a:pt x="3166" y="3646"/>
                    <a:pt x="3145" y="3604"/>
                  </a:cubicBezTo>
                  <a:lnTo>
                    <a:pt x="3082" y="3478"/>
                  </a:lnTo>
                  <a:cubicBezTo>
                    <a:pt x="3040" y="3394"/>
                    <a:pt x="2998" y="3314"/>
                    <a:pt x="2960" y="3234"/>
                  </a:cubicBezTo>
                  <a:cubicBezTo>
                    <a:pt x="2922" y="3150"/>
                    <a:pt x="2885" y="3070"/>
                    <a:pt x="2855" y="2994"/>
                  </a:cubicBezTo>
                  <a:cubicBezTo>
                    <a:pt x="2838" y="2952"/>
                    <a:pt x="2817" y="2914"/>
                    <a:pt x="2800" y="2872"/>
                  </a:cubicBezTo>
                  <a:cubicBezTo>
                    <a:pt x="2788" y="2830"/>
                    <a:pt x="2771" y="2792"/>
                    <a:pt x="2754" y="2750"/>
                  </a:cubicBezTo>
                  <a:cubicBezTo>
                    <a:pt x="2725" y="2670"/>
                    <a:pt x="2691" y="2595"/>
                    <a:pt x="2666" y="2515"/>
                  </a:cubicBezTo>
                  <a:cubicBezTo>
                    <a:pt x="2641" y="2435"/>
                    <a:pt x="2611" y="2355"/>
                    <a:pt x="2586" y="2284"/>
                  </a:cubicBezTo>
                  <a:cubicBezTo>
                    <a:pt x="2578" y="2246"/>
                    <a:pt x="2561" y="2208"/>
                    <a:pt x="2548" y="2174"/>
                  </a:cubicBezTo>
                  <a:cubicBezTo>
                    <a:pt x="2544" y="2153"/>
                    <a:pt x="2540" y="2136"/>
                    <a:pt x="2527" y="2115"/>
                  </a:cubicBezTo>
                  <a:cubicBezTo>
                    <a:pt x="2523" y="2094"/>
                    <a:pt x="2519" y="2078"/>
                    <a:pt x="2515" y="2057"/>
                  </a:cubicBezTo>
                  <a:cubicBezTo>
                    <a:pt x="2494" y="1985"/>
                    <a:pt x="2473" y="1909"/>
                    <a:pt x="2452" y="1842"/>
                  </a:cubicBezTo>
                  <a:cubicBezTo>
                    <a:pt x="2439" y="1804"/>
                    <a:pt x="2430" y="1775"/>
                    <a:pt x="2418" y="1737"/>
                  </a:cubicBezTo>
                  <a:cubicBezTo>
                    <a:pt x="2409" y="1699"/>
                    <a:pt x="2401" y="1670"/>
                    <a:pt x="2393" y="1632"/>
                  </a:cubicBezTo>
                  <a:cubicBezTo>
                    <a:pt x="2376" y="1565"/>
                    <a:pt x="2359" y="1493"/>
                    <a:pt x="2346" y="1430"/>
                  </a:cubicBezTo>
                  <a:cubicBezTo>
                    <a:pt x="2330" y="1367"/>
                    <a:pt x="2313" y="1304"/>
                    <a:pt x="2304" y="1241"/>
                  </a:cubicBezTo>
                  <a:cubicBezTo>
                    <a:pt x="2275" y="1115"/>
                    <a:pt x="2254" y="1001"/>
                    <a:pt x="2229" y="896"/>
                  </a:cubicBezTo>
                  <a:cubicBezTo>
                    <a:pt x="2212" y="787"/>
                    <a:pt x="2199" y="690"/>
                    <a:pt x="2182" y="598"/>
                  </a:cubicBezTo>
                  <a:cubicBezTo>
                    <a:pt x="2178" y="547"/>
                    <a:pt x="2166" y="505"/>
                    <a:pt x="2161" y="472"/>
                  </a:cubicBezTo>
                  <a:cubicBezTo>
                    <a:pt x="2157" y="430"/>
                    <a:pt x="2149" y="392"/>
                    <a:pt x="2145" y="354"/>
                  </a:cubicBezTo>
                  <a:cubicBezTo>
                    <a:pt x="2136" y="287"/>
                    <a:pt x="2128" y="223"/>
                    <a:pt x="2124" y="177"/>
                  </a:cubicBezTo>
                  <a:cubicBezTo>
                    <a:pt x="2115" y="76"/>
                    <a:pt x="2103" y="30"/>
                    <a:pt x="2103" y="30"/>
                  </a:cubicBezTo>
                  <a:cubicBezTo>
                    <a:pt x="2103" y="30"/>
                    <a:pt x="2098" y="81"/>
                    <a:pt x="2094" y="181"/>
                  </a:cubicBezTo>
                  <a:cubicBezTo>
                    <a:pt x="2086" y="228"/>
                    <a:pt x="2082" y="291"/>
                    <a:pt x="2082" y="358"/>
                  </a:cubicBezTo>
                  <a:cubicBezTo>
                    <a:pt x="2082" y="396"/>
                    <a:pt x="2077" y="434"/>
                    <a:pt x="2077" y="476"/>
                  </a:cubicBezTo>
                  <a:lnTo>
                    <a:pt x="2077" y="606"/>
                  </a:lnTo>
                  <a:lnTo>
                    <a:pt x="2077" y="913"/>
                  </a:lnTo>
                  <a:cubicBezTo>
                    <a:pt x="2082" y="1022"/>
                    <a:pt x="2086" y="1144"/>
                    <a:pt x="2098" y="1275"/>
                  </a:cubicBezTo>
                  <a:cubicBezTo>
                    <a:pt x="2098" y="1338"/>
                    <a:pt x="2107" y="1405"/>
                    <a:pt x="2115" y="1472"/>
                  </a:cubicBezTo>
                  <a:cubicBezTo>
                    <a:pt x="2119" y="1544"/>
                    <a:pt x="2128" y="1611"/>
                    <a:pt x="2140" y="1682"/>
                  </a:cubicBezTo>
                  <a:cubicBezTo>
                    <a:pt x="2145" y="1720"/>
                    <a:pt x="2145" y="1758"/>
                    <a:pt x="2157" y="1796"/>
                  </a:cubicBezTo>
                  <a:cubicBezTo>
                    <a:pt x="2161" y="1830"/>
                    <a:pt x="2166" y="1867"/>
                    <a:pt x="2178" y="1905"/>
                  </a:cubicBezTo>
                  <a:cubicBezTo>
                    <a:pt x="2187" y="1977"/>
                    <a:pt x="2203" y="2057"/>
                    <a:pt x="2220" y="2136"/>
                  </a:cubicBezTo>
                  <a:cubicBezTo>
                    <a:pt x="2224" y="2158"/>
                    <a:pt x="2224" y="2179"/>
                    <a:pt x="2229" y="2195"/>
                  </a:cubicBezTo>
                  <a:cubicBezTo>
                    <a:pt x="2233" y="2216"/>
                    <a:pt x="2241" y="2237"/>
                    <a:pt x="2245" y="2250"/>
                  </a:cubicBezTo>
                  <a:cubicBezTo>
                    <a:pt x="2254" y="2292"/>
                    <a:pt x="2267" y="2330"/>
                    <a:pt x="2271" y="2372"/>
                  </a:cubicBezTo>
                  <a:cubicBezTo>
                    <a:pt x="2292" y="2452"/>
                    <a:pt x="2309" y="2536"/>
                    <a:pt x="2330" y="2620"/>
                  </a:cubicBezTo>
                  <a:cubicBezTo>
                    <a:pt x="2355" y="2704"/>
                    <a:pt x="2376" y="2788"/>
                    <a:pt x="2401" y="2872"/>
                  </a:cubicBezTo>
                  <a:cubicBezTo>
                    <a:pt x="2414" y="2914"/>
                    <a:pt x="2430" y="2956"/>
                    <a:pt x="2439" y="3003"/>
                  </a:cubicBezTo>
                  <a:cubicBezTo>
                    <a:pt x="2452" y="3045"/>
                    <a:pt x="2473" y="3087"/>
                    <a:pt x="2481" y="3133"/>
                  </a:cubicBezTo>
                  <a:cubicBezTo>
                    <a:pt x="2515" y="3225"/>
                    <a:pt x="2544" y="3310"/>
                    <a:pt x="2578" y="3398"/>
                  </a:cubicBezTo>
                  <a:cubicBezTo>
                    <a:pt x="2607" y="3486"/>
                    <a:pt x="2649" y="3574"/>
                    <a:pt x="2683" y="3667"/>
                  </a:cubicBezTo>
                  <a:cubicBezTo>
                    <a:pt x="2704" y="3713"/>
                    <a:pt x="2716" y="3755"/>
                    <a:pt x="2737" y="3801"/>
                  </a:cubicBezTo>
                  <a:cubicBezTo>
                    <a:pt x="2758" y="3848"/>
                    <a:pt x="2779" y="3890"/>
                    <a:pt x="2800" y="3932"/>
                  </a:cubicBezTo>
                  <a:cubicBezTo>
                    <a:pt x="2843" y="4024"/>
                    <a:pt x="2885" y="4113"/>
                    <a:pt x="2935" y="4201"/>
                  </a:cubicBezTo>
                  <a:cubicBezTo>
                    <a:pt x="3028" y="4382"/>
                    <a:pt x="3124" y="4558"/>
                    <a:pt x="3238" y="4739"/>
                  </a:cubicBezTo>
                  <a:cubicBezTo>
                    <a:pt x="3263" y="4781"/>
                    <a:pt x="3292" y="4827"/>
                    <a:pt x="3322" y="4869"/>
                  </a:cubicBezTo>
                  <a:lnTo>
                    <a:pt x="3355" y="4920"/>
                  </a:lnTo>
                  <a:cubicBezTo>
                    <a:pt x="3191" y="4689"/>
                    <a:pt x="3040" y="4453"/>
                    <a:pt x="2901" y="4218"/>
                  </a:cubicBezTo>
                  <a:cubicBezTo>
                    <a:pt x="2876" y="4176"/>
                    <a:pt x="2851" y="4129"/>
                    <a:pt x="2830" y="4087"/>
                  </a:cubicBezTo>
                  <a:cubicBezTo>
                    <a:pt x="2800" y="4045"/>
                    <a:pt x="2779" y="3995"/>
                    <a:pt x="2758" y="3953"/>
                  </a:cubicBezTo>
                  <a:cubicBezTo>
                    <a:pt x="2712" y="3864"/>
                    <a:pt x="2666" y="3780"/>
                    <a:pt x="2624" y="3692"/>
                  </a:cubicBezTo>
                  <a:cubicBezTo>
                    <a:pt x="2582" y="3604"/>
                    <a:pt x="2540" y="3520"/>
                    <a:pt x="2498" y="3427"/>
                  </a:cubicBezTo>
                  <a:cubicBezTo>
                    <a:pt x="2456" y="3343"/>
                    <a:pt x="2422" y="3255"/>
                    <a:pt x="2388" y="3171"/>
                  </a:cubicBezTo>
                  <a:cubicBezTo>
                    <a:pt x="2309" y="3003"/>
                    <a:pt x="2250" y="2830"/>
                    <a:pt x="2187" y="2666"/>
                  </a:cubicBezTo>
                  <a:cubicBezTo>
                    <a:pt x="2178" y="2645"/>
                    <a:pt x="2170" y="2624"/>
                    <a:pt x="2166" y="2603"/>
                  </a:cubicBezTo>
                  <a:cubicBezTo>
                    <a:pt x="2161" y="2582"/>
                    <a:pt x="2149" y="2561"/>
                    <a:pt x="2145" y="2540"/>
                  </a:cubicBezTo>
                  <a:cubicBezTo>
                    <a:pt x="2128" y="2498"/>
                    <a:pt x="2119" y="2456"/>
                    <a:pt x="2103" y="2418"/>
                  </a:cubicBezTo>
                  <a:lnTo>
                    <a:pt x="2023" y="2183"/>
                  </a:lnTo>
                  <a:cubicBezTo>
                    <a:pt x="1981" y="2027"/>
                    <a:pt x="1934" y="1872"/>
                    <a:pt x="1897" y="1733"/>
                  </a:cubicBezTo>
                  <a:cubicBezTo>
                    <a:pt x="1863" y="1586"/>
                    <a:pt x="1829" y="1447"/>
                    <a:pt x="1800" y="1317"/>
                  </a:cubicBezTo>
                  <a:cubicBezTo>
                    <a:pt x="1770" y="1186"/>
                    <a:pt x="1749" y="1064"/>
                    <a:pt x="1724" y="947"/>
                  </a:cubicBezTo>
                  <a:cubicBezTo>
                    <a:pt x="1703" y="833"/>
                    <a:pt x="1695" y="728"/>
                    <a:pt x="1678" y="631"/>
                  </a:cubicBezTo>
                  <a:cubicBezTo>
                    <a:pt x="1674" y="585"/>
                    <a:pt x="1661" y="539"/>
                    <a:pt x="1657" y="497"/>
                  </a:cubicBezTo>
                  <a:cubicBezTo>
                    <a:pt x="1653" y="455"/>
                    <a:pt x="1644" y="413"/>
                    <a:pt x="1640" y="375"/>
                  </a:cubicBezTo>
                  <a:cubicBezTo>
                    <a:pt x="1632" y="303"/>
                    <a:pt x="1623" y="240"/>
                    <a:pt x="1619" y="186"/>
                  </a:cubicBezTo>
                  <a:cubicBezTo>
                    <a:pt x="1611" y="81"/>
                    <a:pt x="1598" y="30"/>
                    <a:pt x="1598" y="30"/>
                  </a:cubicBezTo>
                  <a:cubicBezTo>
                    <a:pt x="1598" y="30"/>
                    <a:pt x="1594" y="85"/>
                    <a:pt x="1590" y="186"/>
                  </a:cubicBezTo>
                  <a:cubicBezTo>
                    <a:pt x="1581" y="240"/>
                    <a:pt x="1577" y="303"/>
                    <a:pt x="1577" y="379"/>
                  </a:cubicBezTo>
                  <a:cubicBezTo>
                    <a:pt x="1577" y="417"/>
                    <a:pt x="1573" y="459"/>
                    <a:pt x="1573" y="501"/>
                  </a:cubicBezTo>
                  <a:lnTo>
                    <a:pt x="1573" y="640"/>
                  </a:lnTo>
                  <a:cubicBezTo>
                    <a:pt x="1573" y="736"/>
                    <a:pt x="1569" y="842"/>
                    <a:pt x="1573" y="963"/>
                  </a:cubicBezTo>
                  <a:cubicBezTo>
                    <a:pt x="1577" y="1085"/>
                    <a:pt x="1581" y="1212"/>
                    <a:pt x="1594" y="1346"/>
                  </a:cubicBezTo>
                  <a:cubicBezTo>
                    <a:pt x="1598" y="1418"/>
                    <a:pt x="1611" y="1485"/>
                    <a:pt x="1615" y="1556"/>
                  </a:cubicBezTo>
                  <a:cubicBezTo>
                    <a:pt x="1623" y="1632"/>
                    <a:pt x="1632" y="1703"/>
                    <a:pt x="1640" y="1783"/>
                  </a:cubicBezTo>
                  <a:cubicBezTo>
                    <a:pt x="1644" y="1821"/>
                    <a:pt x="1653" y="1863"/>
                    <a:pt x="1657" y="1901"/>
                  </a:cubicBezTo>
                  <a:cubicBezTo>
                    <a:pt x="1661" y="1935"/>
                    <a:pt x="1674" y="1977"/>
                    <a:pt x="1678" y="2019"/>
                  </a:cubicBezTo>
                  <a:cubicBezTo>
                    <a:pt x="1695" y="2099"/>
                    <a:pt x="1703" y="2183"/>
                    <a:pt x="1720" y="2267"/>
                  </a:cubicBezTo>
                  <a:cubicBezTo>
                    <a:pt x="1737" y="2351"/>
                    <a:pt x="1758" y="2435"/>
                    <a:pt x="1779" y="2519"/>
                  </a:cubicBezTo>
                  <a:cubicBezTo>
                    <a:pt x="1787" y="2561"/>
                    <a:pt x="1800" y="2603"/>
                    <a:pt x="1808" y="2649"/>
                  </a:cubicBezTo>
                  <a:cubicBezTo>
                    <a:pt x="1812" y="2670"/>
                    <a:pt x="1821" y="2691"/>
                    <a:pt x="1825" y="2721"/>
                  </a:cubicBezTo>
                  <a:cubicBezTo>
                    <a:pt x="1829" y="2742"/>
                    <a:pt x="1833" y="2763"/>
                    <a:pt x="1842" y="2788"/>
                  </a:cubicBezTo>
                  <a:cubicBezTo>
                    <a:pt x="1892" y="2961"/>
                    <a:pt x="1939" y="3150"/>
                    <a:pt x="2002" y="3331"/>
                  </a:cubicBezTo>
                  <a:cubicBezTo>
                    <a:pt x="2124" y="3701"/>
                    <a:pt x="2292" y="4079"/>
                    <a:pt x="2481" y="4466"/>
                  </a:cubicBezTo>
                  <a:cubicBezTo>
                    <a:pt x="2536" y="4558"/>
                    <a:pt x="2582" y="4655"/>
                    <a:pt x="2632" y="4747"/>
                  </a:cubicBezTo>
                  <a:cubicBezTo>
                    <a:pt x="2662" y="4794"/>
                    <a:pt x="2687" y="4844"/>
                    <a:pt x="2716" y="4890"/>
                  </a:cubicBezTo>
                  <a:cubicBezTo>
                    <a:pt x="2746" y="4937"/>
                    <a:pt x="2775" y="4983"/>
                    <a:pt x="2800" y="5033"/>
                  </a:cubicBezTo>
                  <a:cubicBezTo>
                    <a:pt x="2826" y="5074"/>
                    <a:pt x="2852" y="5115"/>
                    <a:pt x="2876" y="5156"/>
                  </a:cubicBezTo>
                  <a:lnTo>
                    <a:pt x="2876" y="5156"/>
                  </a:lnTo>
                  <a:cubicBezTo>
                    <a:pt x="2721" y="4933"/>
                    <a:pt x="2579" y="4709"/>
                    <a:pt x="2452" y="4478"/>
                  </a:cubicBezTo>
                  <a:lnTo>
                    <a:pt x="2372" y="4340"/>
                  </a:lnTo>
                  <a:cubicBezTo>
                    <a:pt x="2346" y="4289"/>
                    <a:pt x="2317" y="4243"/>
                    <a:pt x="2296" y="4197"/>
                  </a:cubicBezTo>
                  <a:cubicBezTo>
                    <a:pt x="2250" y="4100"/>
                    <a:pt x="2199" y="4012"/>
                    <a:pt x="2157" y="3919"/>
                  </a:cubicBezTo>
                  <a:cubicBezTo>
                    <a:pt x="2107" y="3822"/>
                    <a:pt x="2065" y="3734"/>
                    <a:pt x="2023" y="3637"/>
                  </a:cubicBezTo>
                  <a:cubicBezTo>
                    <a:pt x="1981" y="3549"/>
                    <a:pt x="1947" y="3457"/>
                    <a:pt x="1905" y="3364"/>
                  </a:cubicBezTo>
                  <a:cubicBezTo>
                    <a:pt x="1821" y="3188"/>
                    <a:pt x="1762" y="3003"/>
                    <a:pt x="1695" y="2830"/>
                  </a:cubicBezTo>
                  <a:cubicBezTo>
                    <a:pt x="1682" y="2809"/>
                    <a:pt x="1678" y="2788"/>
                    <a:pt x="1665" y="2767"/>
                  </a:cubicBezTo>
                  <a:cubicBezTo>
                    <a:pt x="1661" y="2746"/>
                    <a:pt x="1653" y="2725"/>
                    <a:pt x="1644" y="2704"/>
                  </a:cubicBezTo>
                  <a:cubicBezTo>
                    <a:pt x="1632" y="2662"/>
                    <a:pt x="1619" y="2616"/>
                    <a:pt x="1602" y="2574"/>
                  </a:cubicBezTo>
                  <a:cubicBezTo>
                    <a:pt x="1577" y="2490"/>
                    <a:pt x="1548" y="2406"/>
                    <a:pt x="1518" y="2321"/>
                  </a:cubicBezTo>
                  <a:cubicBezTo>
                    <a:pt x="1472" y="2153"/>
                    <a:pt x="1426" y="1994"/>
                    <a:pt x="1388" y="1842"/>
                  </a:cubicBezTo>
                  <a:cubicBezTo>
                    <a:pt x="1350" y="1691"/>
                    <a:pt x="1316" y="1544"/>
                    <a:pt x="1287" y="1401"/>
                  </a:cubicBezTo>
                  <a:cubicBezTo>
                    <a:pt x="1262" y="1258"/>
                    <a:pt x="1236" y="1132"/>
                    <a:pt x="1215" y="1010"/>
                  </a:cubicBezTo>
                  <a:cubicBezTo>
                    <a:pt x="1194" y="892"/>
                    <a:pt x="1178" y="778"/>
                    <a:pt x="1161" y="673"/>
                  </a:cubicBezTo>
                  <a:cubicBezTo>
                    <a:pt x="1157" y="623"/>
                    <a:pt x="1148" y="577"/>
                    <a:pt x="1140" y="535"/>
                  </a:cubicBezTo>
                  <a:cubicBezTo>
                    <a:pt x="1136" y="484"/>
                    <a:pt x="1131" y="442"/>
                    <a:pt x="1127" y="408"/>
                  </a:cubicBezTo>
                  <a:cubicBezTo>
                    <a:pt x="1115" y="329"/>
                    <a:pt x="1110" y="261"/>
                    <a:pt x="1106" y="207"/>
                  </a:cubicBezTo>
                  <a:cubicBezTo>
                    <a:pt x="1089" y="97"/>
                    <a:pt x="1085" y="39"/>
                    <a:pt x="1085" y="39"/>
                  </a:cubicBezTo>
                  <a:cubicBezTo>
                    <a:pt x="1085" y="39"/>
                    <a:pt x="1077" y="97"/>
                    <a:pt x="1072" y="207"/>
                  </a:cubicBezTo>
                  <a:cubicBezTo>
                    <a:pt x="1068" y="266"/>
                    <a:pt x="1068" y="333"/>
                    <a:pt x="1064" y="413"/>
                  </a:cubicBezTo>
                  <a:cubicBezTo>
                    <a:pt x="1064" y="455"/>
                    <a:pt x="1056" y="497"/>
                    <a:pt x="1056" y="543"/>
                  </a:cubicBezTo>
                  <a:lnTo>
                    <a:pt x="1056" y="690"/>
                  </a:lnTo>
                  <a:lnTo>
                    <a:pt x="1056" y="1031"/>
                  </a:lnTo>
                  <a:cubicBezTo>
                    <a:pt x="1064" y="1157"/>
                    <a:pt x="1072" y="1296"/>
                    <a:pt x="1077" y="1439"/>
                  </a:cubicBezTo>
                  <a:cubicBezTo>
                    <a:pt x="1085" y="1510"/>
                    <a:pt x="1094" y="1586"/>
                    <a:pt x="1098" y="1657"/>
                  </a:cubicBezTo>
                  <a:cubicBezTo>
                    <a:pt x="1110" y="1737"/>
                    <a:pt x="1115" y="1817"/>
                    <a:pt x="1127" y="1893"/>
                  </a:cubicBezTo>
                  <a:cubicBezTo>
                    <a:pt x="1131" y="1935"/>
                    <a:pt x="1136" y="1973"/>
                    <a:pt x="1140" y="2015"/>
                  </a:cubicBezTo>
                  <a:cubicBezTo>
                    <a:pt x="1148" y="2057"/>
                    <a:pt x="1157" y="2099"/>
                    <a:pt x="1161" y="2141"/>
                  </a:cubicBezTo>
                  <a:cubicBezTo>
                    <a:pt x="1178" y="2225"/>
                    <a:pt x="1194" y="2313"/>
                    <a:pt x="1203" y="2397"/>
                  </a:cubicBezTo>
                  <a:cubicBezTo>
                    <a:pt x="1220" y="2490"/>
                    <a:pt x="1245" y="2578"/>
                    <a:pt x="1262" y="2666"/>
                  </a:cubicBezTo>
                  <a:cubicBezTo>
                    <a:pt x="1274" y="2712"/>
                    <a:pt x="1283" y="2755"/>
                    <a:pt x="1295" y="2805"/>
                  </a:cubicBezTo>
                  <a:cubicBezTo>
                    <a:pt x="1300" y="2826"/>
                    <a:pt x="1304" y="2851"/>
                    <a:pt x="1308" y="2872"/>
                  </a:cubicBezTo>
                  <a:cubicBezTo>
                    <a:pt x="1316" y="2893"/>
                    <a:pt x="1321" y="2918"/>
                    <a:pt x="1329" y="2940"/>
                  </a:cubicBezTo>
                  <a:cubicBezTo>
                    <a:pt x="1384" y="3125"/>
                    <a:pt x="1434" y="3318"/>
                    <a:pt x="1506" y="3511"/>
                  </a:cubicBezTo>
                  <a:cubicBezTo>
                    <a:pt x="1535" y="3612"/>
                    <a:pt x="1573" y="3713"/>
                    <a:pt x="1611" y="3806"/>
                  </a:cubicBezTo>
                  <a:cubicBezTo>
                    <a:pt x="1653" y="3907"/>
                    <a:pt x="1686" y="4007"/>
                    <a:pt x="1728" y="4108"/>
                  </a:cubicBezTo>
                  <a:cubicBezTo>
                    <a:pt x="1749" y="4159"/>
                    <a:pt x="1770" y="4205"/>
                    <a:pt x="1791" y="4260"/>
                  </a:cubicBezTo>
                  <a:cubicBezTo>
                    <a:pt x="1812" y="4306"/>
                    <a:pt x="1842" y="4361"/>
                    <a:pt x="1863" y="4407"/>
                  </a:cubicBezTo>
                  <a:cubicBezTo>
                    <a:pt x="1888" y="4457"/>
                    <a:pt x="1909" y="4508"/>
                    <a:pt x="1934" y="4558"/>
                  </a:cubicBezTo>
                  <a:cubicBezTo>
                    <a:pt x="1960" y="4613"/>
                    <a:pt x="1981" y="4659"/>
                    <a:pt x="2010" y="4710"/>
                  </a:cubicBezTo>
                  <a:cubicBezTo>
                    <a:pt x="2061" y="4810"/>
                    <a:pt x="2115" y="4911"/>
                    <a:pt x="2170" y="5012"/>
                  </a:cubicBezTo>
                  <a:cubicBezTo>
                    <a:pt x="2199" y="5063"/>
                    <a:pt x="2229" y="5109"/>
                    <a:pt x="2262" y="5159"/>
                  </a:cubicBezTo>
                  <a:cubicBezTo>
                    <a:pt x="2292" y="5206"/>
                    <a:pt x="2317" y="5256"/>
                    <a:pt x="2351" y="5307"/>
                  </a:cubicBezTo>
                  <a:cubicBezTo>
                    <a:pt x="2378" y="5349"/>
                    <a:pt x="2408" y="5395"/>
                    <a:pt x="2432" y="5441"/>
                  </a:cubicBezTo>
                  <a:lnTo>
                    <a:pt x="2432" y="5441"/>
                  </a:lnTo>
                  <a:cubicBezTo>
                    <a:pt x="2269" y="5204"/>
                    <a:pt x="2117" y="4963"/>
                    <a:pt x="1976" y="4722"/>
                  </a:cubicBezTo>
                  <a:cubicBezTo>
                    <a:pt x="1947" y="4676"/>
                    <a:pt x="1918" y="4621"/>
                    <a:pt x="1892" y="4575"/>
                  </a:cubicBezTo>
                  <a:cubicBezTo>
                    <a:pt x="1867" y="4529"/>
                    <a:pt x="1842" y="4474"/>
                    <a:pt x="1812" y="4428"/>
                  </a:cubicBezTo>
                  <a:cubicBezTo>
                    <a:pt x="1762" y="4327"/>
                    <a:pt x="1707" y="4234"/>
                    <a:pt x="1661" y="4134"/>
                  </a:cubicBezTo>
                  <a:cubicBezTo>
                    <a:pt x="1615" y="4033"/>
                    <a:pt x="1569" y="3940"/>
                    <a:pt x="1518" y="3839"/>
                  </a:cubicBezTo>
                  <a:cubicBezTo>
                    <a:pt x="1472" y="3743"/>
                    <a:pt x="1434" y="3646"/>
                    <a:pt x="1392" y="3549"/>
                  </a:cubicBezTo>
                  <a:cubicBezTo>
                    <a:pt x="1304" y="3360"/>
                    <a:pt x="1241" y="3167"/>
                    <a:pt x="1173" y="2982"/>
                  </a:cubicBezTo>
                  <a:cubicBezTo>
                    <a:pt x="1161" y="2961"/>
                    <a:pt x="1157" y="2935"/>
                    <a:pt x="1148" y="2914"/>
                  </a:cubicBezTo>
                  <a:cubicBezTo>
                    <a:pt x="1140" y="2893"/>
                    <a:pt x="1131" y="2868"/>
                    <a:pt x="1127" y="2847"/>
                  </a:cubicBezTo>
                  <a:cubicBezTo>
                    <a:pt x="1110" y="2797"/>
                    <a:pt x="1094" y="2755"/>
                    <a:pt x="1085" y="2708"/>
                  </a:cubicBezTo>
                  <a:cubicBezTo>
                    <a:pt x="1051" y="2620"/>
                    <a:pt x="1026" y="2532"/>
                    <a:pt x="1001" y="2439"/>
                  </a:cubicBezTo>
                  <a:cubicBezTo>
                    <a:pt x="951" y="2263"/>
                    <a:pt x="900" y="2094"/>
                    <a:pt x="862" y="1930"/>
                  </a:cubicBezTo>
                  <a:cubicBezTo>
                    <a:pt x="824" y="1767"/>
                    <a:pt x="791" y="1611"/>
                    <a:pt x="757" y="1468"/>
                  </a:cubicBezTo>
                  <a:cubicBezTo>
                    <a:pt x="732" y="1321"/>
                    <a:pt x="707" y="1186"/>
                    <a:pt x="677" y="1052"/>
                  </a:cubicBezTo>
                  <a:cubicBezTo>
                    <a:pt x="656" y="926"/>
                    <a:pt x="644" y="808"/>
                    <a:pt x="627" y="703"/>
                  </a:cubicBezTo>
                  <a:cubicBezTo>
                    <a:pt x="623" y="648"/>
                    <a:pt x="610" y="598"/>
                    <a:pt x="606" y="547"/>
                  </a:cubicBezTo>
                  <a:cubicBezTo>
                    <a:pt x="602" y="501"/>
                    <a:pt x="593" y="455"/>
                    <a:pt x="589" y="413"/>
                  </a:cubicBezTo>
                  <a:cubicBezTo>
                    <a:pt x="581" y="329"/>
                    <a:pt x="572" y="253"/>
                    <a:pt x="568" y="198"/>
                  </a:cubicBezTo>
                  <a:cubicBezTo>
                    <a:pt x="551" y="81"/>
                    <a:pt x="547" y="17"/>
                    <a:pt x="547" y="17"/>
                  </a:cubicBezTo>
                  <a:cubicBezTo>
                    <a:pt x="547" y="17"/>
                    <a:pt x="543" y="81"/>
                    <a:pt x="539" y="198"/>
                  </a:cubicBezTo>
                  <a:cubicBezTo>
                    <a:pt x="530" y="253"/>
                    <a:pt x="530" y="329"/>
                    <a:pt x="526" y="413"/>
                  </a:cubicBezTo>
                  <a:cubicBezTo>
                    <a:pt x="526" y="455"/>
                    <a:pt x="522" y="501"/>
                    <a:pt x="522" y="547"/>
                  </a:cubicBezTo>
                  <a:lnTo>
                    <a:pt x="522" y="703"/>
                  </a:lnTo>
                  <a:cubicBezTo>
                    <a:pt x="522" y="812"/>
                    <a:pt x="522" y="934"/>
                    <a:pt x="526" y="1064"/>
                  </a:cubicBezTo>
                  <a:cubicBezTo>
                    <a:pt x="530" y="1195"/>
                    <a:pt x="543" y="1338"/>
                    <a:pt x="551" y="1489"/>
                  </a:cubicBezTo>
                  <a:cubicBezTo>
                    <a:pt x="560" y="1569"/>
                    <a:pt x="568" y="1640"/>
                    <a:pt x="581" y="1724"/>
                  </a:cubicBezTo>
                  <a:cubicBezTo>
                    <a:pt x="589" y="1804"/>
                    <a:pt x="602" y="1888"/>
                    <a:pt x="610" y="1973"/>
                  </a:cubicBezTo>
                  <a:cubicBezTo>
                    <a:pt x="614" y="2015"/>
                    <a:pt x="623" y="2057"/>
                    <a:pt x="631" y="2103"/>
                  </a:cubicBezTo>
                  <a:cubicBezTo>
                    <a:pt x="635" y="2145"/>
                    <a:pt x="648" y="2195"/>
                    <a:pt x="652" y="2237"/>
                  </a:cubicBezTo>
                  <a:cubicBezTo>
                    <a:pt x="669" y="2326"/>
                    <a:pt x="686" y="2414"/>
                    <a:pt x="698" y="2511"/>
                  </a:cubicBezTo>
                  <a:cubicBezTo>
                    <a:pt x="719" y="2603"/>
                    <a:pt x="740" y="2691"/>
                    <a:pt x="761" y="2792"/>
                  </a:cubicBezTo>
                  <a:cubicBezTo>
                    <a:pt x="774" y="2839"/>
                    <a:pt x="782" y="2889"/>
                    <a:pt x="795" y="2940"/>
                  </a:cubicBezTo>
                  <a:cubicBezTo>
                    <a:pt x="799" y="2965"/>
                    <a:pt x="803" y="2986"/>
                    <a:pt x="812" y="3015"/>
                  </a:cubicBezTo>
                  <a:cubicBezTo>
                    <a:pt x="816" y="3040"/>
                    <a:pt x="824" y="3061"/>
                    <a:pt x="833" y="3087"/>
                  </a:cubicBezTo>
                  <a:cubicBezTo>
                    <a:pt x="887" y="3280"/>
                    <a:pt x="942" y="3486"/>
                    <a:pt x="1014" y="3692"/>
                  </a:cubicBezTo>
                  <a:cubicBezTo>
                    <a:pt x="1051" y="3797"/>
                    <a:pt x="1085" y="3902"/>
                    <a:pt x="1127" y="4003"/>
                  </a:cubicBezTo>
                  <a:lnTo>
                    <a:pt x="1253" y="4319"/>
                  </a:lnTo>
                  <a:cubicBezTo>
                    <a:pt x="1274" y="4369"/>
                    <a:pt x="1295" y="4424"/>
                    <a:pt x="1321" y="4474"/>
                  </a:cubicBezTo>
                  <a:cubicBezTo>
                    <a:pt x="1346" y="4529"/>
                    <a:pt x="1367" y="4579"/>
                    <a:pt x="1392" y="4634"/>
                  </a:cubicBezTo>
                  <a:cubicBezTo>
                    <a:pt x="1421" y="4684"/>
                    <a:pt x="1447" y="4739"/>
                    <a:pt x="1468" y="4789"/>
                  </a:cubicBezTo>
                  <a:lnTo>
                    <a:pt x="1548" y="4949"/>
                  </a:lnTo>
                  <a:lnTo>
                    <a:pt x="1720" y="5265"/>
                  </a:lnTo>
                  <a:cubicBezTo>
                    <a:pt x="1745" y="5315"/>
                    <a:pt x="1779" y="5370"/>
                    <a:pt x="1812" y="5420"/>
                  </a:cubicBezTo>
                  <a:lnTo>
                    <a:pt x="1909" y="5580"/>
                  </a:lnTo>
                  <a:lnTo>
                    <a:pt x="1994" y="5722"/>
                  </a:lnTo>
                  <a:lnTo>
                    <a:pt x="1994" y="5722"/>
                  </a:lnTo>
                  <a:cubicBezTo>
                    <a:pt x="1821" y="5468"/>
                    <a:pt x="1660" y="5217"/>
                    <a:pt x="1514" y="4962"/>
                  </a:cubicBezTo>
                  <a:cubicBezTo>
                    <a:pt x="1485" y="4911"/>
                    <a:pt x="1455" y="4857"/>
                    <a:pt x="1426" y="4806"/>
                  </a:cubicBezTo>
                  <a:cubicBezTo>
                    <a:pt x="1400" y="4752"/>
                    <a:pt x="1367" y="4701"/>
                    <a:pt x="1342" y="4646"/>
                  </a:cubicBezTo>
                  <a:cubicBezTo>
                    <a:pt x="1287" y="4541"/>
                    <a:pt x="1232" y="4445"/>
                    <a:pt x="1182" y="4340"/>
                  </a:cubicBezTo>
                  <a:cubicBezTo>
                    <a:pt x="1136" y="4234"/>
                    <a:pt x="1085" y="4134"/>
                    <a:pt x="1035" y="4028"/>
                  </a:cubicBezTo>
                  <a:cubicBezTo>
                    <a:pt x="988" y="3928"/>
                    <a:pt x="946" y="3822"/>
                    <a:pt x="904" y="3722"/>
                  </a:cubicBezTo>
                  <a:cubicBezTo>
                    <a:pt x="816" y="3524"/>
                    <a:pt x="749" y="3318"/>
                    <a:pt x="673" y="3125"/>
                  </a:cubicBezTo>
                  <a:cubicBezTo>
                    <a:pt x="665" y="3099"/>
                    <a:pt x="656" y="3078"/>
                    <a:pt x="648" y="3049"/>
                  </a:cubicBezTo>
                  <a:cubicBezTo>
                    <a:pt x="644" y="3024"/>
                    <a:pt x="631" y="3003"/>
                    <a:pt x="627" y="2977"/>
                  </a:cubicBezTo>
                  <a:lnTo>
                    <a:pt x="581" y="2834"/>
                  </a:lnTo>
                  <a:cubicBezTo>
                    <a:pt x="547" y="2742"/>
                    <a:pt x="518" y="2645"/>
                    <a:pt x="488" y="2553"/>
                  </a:cubicBezTo>
                  <a:cubicBezTo>
                    <a:pt x="463" y="2456"/>
                    <a:pt x="438" y="2368"/>
                    <a:pt x="417" y="2279"/>
                  </a:cubicBezTo>
                  <a:cubicBezTo>
                    <a:pt x="404" y="2237"/>
                    <a:pt x="391" y="2187"/>
                    <a:pt x="379" y="2145"/>
                  </a:cubicBezTo>
                  <a:cubicBezTo>
                    <a:pt x="370" y="2103"/>
                    <a:pt x="354" y="2061"/>
                    <a:pt x="349" y="2015"/>
                  </a:cubicBezTo>
                  <a:cubicBezTo>
                    <a:pt x="311" y="1842"/>
                    <a:pt x="269" y="1678"/>
                    <a:pt x="236" y="1527"/>
                  </a:cubicBezTo>
                  <a:cubicBezTo>
                    <a:pt x="211" y="1375"/>
                    <a:pt x="185" y="1228"/>
                    <a:pt x="160" y="1090"/>
                  </a:cubicBezTo>
                  <a:cubicBezTo>
                    <a:pt x="139" y="955"/>
                    <a:pt x="122" y="833"/>
                    <a:pt x="105" y="715"/>
                  </a:cubicBezTo>
                  <a:cubicBezTo>
                    <a:pt x="97" y="661"/>
                    <a:pt x="89" y="606"/>
                    <a:pt x="84" y="560"/>
                  </a:cubicBezTo>
                  <a:cubicBezTo>
                    <a:pt x="80" y="505"/>
                    <a:pt x="76" y="459"/>
                    <a:pt x="68" y="417"/>
                  </a:cubicBezTo>
                  <a:cubicBezTo>
                    <a:pt x="59" y="329"/>
                    <a:pt x="55" y="253"/>
                    <a:pt x="47" y="190"/>
                  </a:cubicBezTo>
                  <a:cubicBezTo>
                    <a:pt x="34" y="72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41"/>
            <p:cNvSpPr/>
            <p:nvPr/>
          </p:nvSpPr>
          <p:spPr>
            <a:xfrm>
              <a:off x="8142437" y="1642750"/>
              <a:ext cx="114434" cy="120851"/>
            </a:xfrm>
            <a:custGeom>
              <a:avLst/>
              <a:gdLst/>
              <a:ahLst/>
              <a:cxnLst/>
              <a:rect l="l" t="t" r="r" b="b"/>
              <a:pathLst>
                <a:path w="2532" h="2674" extrusionOk="0">
                  <a:moveTo>
                    <a:pt x="947" y="0"/>
                  </a:moveTo>
                  <a:lnTo>
                    <a:pt x="1" y="38"/>
                  </a:lnTo>
                  <a:lnTo>
                    <a:pt x="1241" y="850"/>
                  </a:lnTo>
                  <a:lnTo>
                    <a:pt x="674" y="1779"/>
                  </a:lnTo>
                  <a:lnTo>
                    <a:pt x="1447" y="1505"/>
                  </a:lnTo>
                  <a:lnTo>
                    <a:pt x="1447" y="1505"/>
                  </a:lnTo>
                  <a:cubicBezTo>
                    <a:pt x="1447" y="1506"/>
                    <a:pt x="1331" y="2533"/>
                    <a:pt x="482" y="2533"/>
                  </a:cubicBezTo>
                  <a:cubicBezTo>
                    <a:pt x="361" y="2533"/>
                    <a:pt x="225" y="2512"/>
                    <a:pt x="72" y="2464"/>
                  </a:cubicBezTo>
                  <a:lnTo>
                    <a:pt x="72" y="2464"/>
                  </a:lnTo>
                  <a:cubicBezTo>
                    <a:pt x="73" y="2464"/>
                    <a:pt x="412" y="2674"/>
                    <a:pt x="823" y="2674"/>
                  </a:cubicBezTo>
                  <a:cubicBezTo>
                    <a:pt x="1201" y="2674"/>
                    <a:pt x="1640" y="2496"/>
                    <a:pt x="1931" y="1812"/>
                  </a:cubicBezTo>
                  <a:cubicBezTo>
                    <a:pt x="2532" y="379"/>
                    <a:pt x="1430" y="189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1"/>
            <p:cNvSpPr/>
            <p:nvPr/>
          </p:nvSpPr>
          <p:spPr>
            <a:xfrm>
              <a:off x="8060183" y="1556654"/>
              <a:ext cx="52697" cy="52697"/>
            </a:xfrm>
            <a:custGeom>
              <a:avLst/>
              <a:gdLst/>
              <a:ahLst/>
              <a:cxnLst/>
              <a:rect l="l" t="t" r="r" b="b"/>
              <a:pathLst>
                <a:path w="1166" h="1166" extrusionOk="0">
                  <a:moveTo>
                    <a:pt x="581" y="1"/>
                  </a:moveTo>
                  <a:cubicBezTo>
                    <a:pt x="261" y="1"/>
                    <a:pt x="0" y="261"/>
                    <a:pt x="0" y="581"/>
                  </a:cubicBezTo>
                  <a:cubicBezTo>
                    <a:pt x="0" y="905"/>
                    <a:pt x="261" y="1165"/>
                    <a:pt x="581" y="1165"/>
                  </a:cubicBezTo>
                  <a:cubicBezTo>
                    <a:pt x="904" y="1165"/>
                    <a:pt x="1165" y="905"/>
                    <a:pt x="1165" y="581"/>
                  </a:cubicBezTo>
                  <a:cubicBezTo>
                    <a:pt x="1165" y="261"/>
                    <a:pt x="909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41"/>
            <p:cNvSpPr/>
            <p:nvPr/>
          </p:nvSpPr>
          <p:spPr>
            <a:xfrm>
              <a:off x="7997092" y="1692192"/>
              <a:ext cx="60652" cy="52969"/>
            </a:xfrm>
            <a:custGeom>
              <a:avLst/>
              <a:gdLst/>
              <a:ahLst/>
              <a:cxnLst/>
              <a:rect l="l" t="t" r="r" b="b"/>
              <a:pathLst>
                <a:path w="1342" h="1172" extrusionOk="0">
                  <a:moveTo>
                    <a:pt x="675" y="0"/>
                  </a:moveTo>
                  <a:cubicBezTo>
                    <a:pt x="473" y="0"/>
                    <a:pt x="275" y="107"/>
                    <a:pt x="165" y="294"/>
                  </a:cubicBezTo>
                  <a:cubicBezTo>
                    <a:pt x="1" y="575"/>
                    <a:pt x="101" y="933"/>
                    <a:pt x="379" y="1093"/>
                  </a:cubicBezTo>
                  <a:cubicBezTo>
                    <a:pt x="471" y="1146"/>
                    <a:pt x="572" y="1171"/>
                    <a:pt x="670" y="1171"/>
                  </a:cubicBezTo>
                  <a:cubicBezTo>
                    <a:pt x="873" y="1171"/>
                    <a:pt x="1070" y="1065"/>
                    <a:pt x="1178" y="878"/>
                  </a:cubicBezTo>
                  <a:cubicBezTo>
                    <a:pt x="1342" y="596"/>
                    <a:pt x="1241" y="239"/>
                    <a:pt x="963" y="79"/>
                  </a:cubicBezTo>
                  <a:cubicBezTo>
                    <a:pt x="873" y="26"/>
                    <a:pt x="773" y="0"/>
                    <a:pt x="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41"/>
            <p:cNvSpPr/>
            <p:nvPr/>
          </p:nvSpPr>
          <p:spPr>
            <a:xfrm>
              <a:off x="8085266" y="1811190"/>
              <a:ext cx="60064" cy="52923"/>
            </a:xfrm>
            <a:custGeom>
              <a:avLst/>
              <a:gdLst/>
              <a:ahLst/>
              <a:cxnLst/>
              <a:rect l="l" t="t" r="r" b="b"/>
              <a:pathLst>
                <a:path w="1329" h="1171" extrusionOk="0">
                  <a:moveTo>
                    <a:pt x="665" y="0"/>
                  </a:moveTo>
                  <a:cubicBezTo>
                    <a:pt x="566" y="0"/>
                    <a:pt x="466" y="26"/>
                    <a:pt x="375" y="78"/>
                  </a:cubicBezTo>
                  <a:cubicBezTo>
                    <a:pt x="97" y="242"/>
                    <a:pt x="0" y="600"/>
                    <a:pt x="160" y="877"/>
                  </a:cubicBezTo>
                  <a:cubicBezTo>
                    <a:pt x="268" y="1067"/>
                    <a:pt x="465" y="1171"/>
                    <a:pt x="669" y="1171"/>
                  </a:cubicBezTo>
                  <a:cubicBezTo>
                    <a:pt x="767" y="1171"/>
                    <a:pt x="867" y="1146"/>
                    <a:pt x="959" y="1096"/>
                  </a:cubicBezTo>
                  <a:cubicBezTo>
                    <a:pt x="1236" y="932"/>
                    <a:pt x="1329" y="574"/>
                    <a:pt x="1173" y="297"/>
                  </a:cubicBezTo>
                  <a:cubicBezTo>
                    <a:pt x="1063" y="105"/>
                    <a:pt x="86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1"/>
            <p:cNvSpPr/>
            <p:nvPr/>
          </p:nvSpPr>
          <p:spPr>
            <a:xfrm>
              <a:off x="8235945" y="1794558"/>
              <a:ext cx="52697" cy="52878"/>
            </a:xfrm>
            <a:custGeom>
              <a:avLst/>
              <a:gdLst/>
              <a:ahLst/>
              <a:cxnLst/>
              <a:rect l="l" t="t" r="r" b="b"/>
              <a:pathLst>
                <a:path w="1166" h="1170" extrusionOk="0">
                  <a:moveTo>
                    <a:pt x="581" y="1"/>
                  </a:moveTo>
                  <a:cubicBezTo>
                    <a:pt x="261" y="1"/>
                    <a:pt x="0" y="265"/>
                    <a:pt x="0" y="585"/>
                  </a:cubicBezTo>
                  <a:cubicBezTo>
                    <a:pt x="0" y="904"/>
                    <a:pt x="261" y="1169"/>
                    <a:pt x="581" y="1169"/>
                  </a:cubicBezTo>
                  <a:cubicBezTo>
                    <a:pt x="904" y="1169"/>
                    <a:pt x="1165" y="904"/>
                    <a:pt x="1165" y="585"/>
                  </a:cubicBezTo>
                  <a:cubicBezTo>
                    <a:pt x="1165" y="265"/>
                    <a:pt x="909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1"/>
            <p:cNvSpPr/>
            <p:nvPr/>
          </p:nvSpPr>
          <p:spPr>
            <a:xfrm>
              <a:off x="8291218" y="1658929"/>
              <a:ext cx="60290" cy="52969"/>
            </a:xfrm>
            <a:custGeom>
              <a:avLst/>
              <a:gdLst/>
              <a:ahLst/>
              <a:cxnLst/>
              <a:rect l="l" t="t" r="r" b="b"/>
              <a:pathLst>
                <a:path w="1334" h="1172" extrusionOk="0">
                  <a:moveTo>
                    <a:pt x="672" y="1"/>
                  </a:moveTo>
                  <a:cubicBezTo>
                    <a:pt x="469" y="1"/>
                    <a:pt x="272" y="107"/>
                    <a:pt x="165" y="294"/>
                  </a:cubicBezTo>
                  <a:cubicBezTo>
                    <a:pt x="1" y="576"/>
                    <a:pt x="102" y="933"/>
                    <a:pt x="379" y="1093"/>
                  </a:cubicBezTo>
                  <a:cubicBezTo>
                    <a:pt x="470" y="1146"/>
                    <a:pt x="570" y="1172"/>
                    <a:pt x="668" y="1172"/>
                  </a:cubicBezTo>
                  <a:cubicBezTo>
                    <a:pt x="870" y="1172"/>
                    <a:pt x="1068" y="1065"/>
                    <a:pt x="1178" y="878"/>
                  </a:cubicBezTo>
                  <a:cubicBezTo>
                    <a:pt x="1334" y="601"/>
                    <a:pt x="1241" y="239"/>
                    <a:pt x="964" y="79"/>
                  </a:cubicBezTo>
                  <a:cubicBezTo>
                    <a:pt x="872" y="26"/>
                    <a:pt x="77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41"/>
            <p:cNvSpPr/>
            <p:nvPr/>
          </p:nvSpPr>
          <p:spPr>
            <a:xfrm>
              <a:off x="8203269" y="1539932"/>
              <a:ext cx="60064" cy="52923"/>
            </a:xfrm>
            <a:custGeom>
              <a:avLst/>
              <a:gdLst/>
              <a:ahLst/>
              <a:cxnLst/>
              <a:rect l="l" t="t" r="r" b="b"/>
              <a:pathLst>
                <a:path w="1329" h="1171" extrusionOk="0">
                  <a:moveTo>
                    <a:pt x="671" y="1"/>
                  </a:moveTo>
                  <a:cubicBezTo>
                    <a:pt x="571" y="1"/>
                    <a:pt x="469" y="26"/>
                    <a:pt x="375" y="81"/>
                  </a:cubicBezTo>
                  <a:cubicBezTo>
                    <a:pt x="97" y="245"/>
                    <a:pt x="0" y="602"/>
                    <a:pt x="160" y="879"/>
                  </a:cubicBezTo>
                  <a:cubicBezTo>
                    <a:pt x="270" y="1066"/>
                    <a:pt x="468" y="1171"/>
                    <a:pt x="670" y="1171"/>
                  </a:cubicBezTo>
                  <a:cubicBezTo>
                    <a:pt x="769" y="1171"/>
                    <a:pt x="868" y="1146"/>
                    <a:pt x="959" y="1094"/>
                  </a:cubicBezTo>
                  <a:cubicBezTo>
                    <a:pt x="1236" y="930"/>
                    <a:pt x="1329" y="572"/>
                    <a:pt x="1173" y="295"/>
                  </a:cubicBezTo>
                  <a:cubicBezTo>
                    <a:pt x="1069" y="106"/>
                    <a:pt x="875" y="1"/>
                    <a:pt x="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74;p41">
            <a:extLst>
              <a:ext uri="{FF2B5EF4-FFF2-40B4-BE49-F238E27FC236}">
                <a16:creationId xmlns:a16="http://schemas.microsoft.com/office/drawing/2014/main" id="{0F2D5766-033E-24A2-935B-5DFF26BE6F5B}"/>
              </a:ext>
            </a:extLst>
          </p:cNvPr>
          <p:cNvSpPr txBox="1">
            <a:spLocks/>
          </p:cNvSpPr>
          <p:nvPr/>
        </p:nvSpPr>
        <p:spPr>
          <a:xfrm>
            <a:off x="4127400" y="2950453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 Black"/>
              <a:buNone/>
              <a:defRPr sz="3900" b="0" i="1" u="none" strike="noStrike" cap="none">
                <a:solidFill>
                  <a:schemeClr val="dk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5978;p41">
            <a:extLst>
              <a:ext uri="{FF2B5EF4-FFF2-40B4-BE49-F238E27FC236}">
                <a16:creationId xmlns:a16="http://schemas.microsoft.com/office/drawing/2014/main" id="{70AD41F7-6038-4D71-48B9-996C02C6B3C7}"/>
              </a:ext>
            </a:extLst>
          </p:cNvPr>
          <p:cNvSpPr txBox="1">
            <a:spLocks/>
          </p:cNvSpPr>
          <p:nvPr/>
        </p:nvSpPr>
        <p:spPr>
          <a:xfrm>
            <a:off x="3448680" y="3788136"/>
            <a:ext cx="2522700" cy="39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components tests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247120" y="363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</a:t>
            </a:r>
            <a:br>
              <a:rPr lang="fr-FR" dirty="0"/>
            </a:br>
            <a:r>
              <a:rPr lang="fr-FR" dirty="0"/>
              <a:t> components and data</a:t>
            </a:r>
            <a:endParaRPr lang="fr-FR"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7659C-241C-2D8A-2FD8-D6C74AAF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9" y="441859"/>
            <a:ext cx="1103606" cy="11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9477F-F1B9-DDF8-378D-DEC72CCD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3" y="1623420"/>
            <a:ext cx="3454272" cy="201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DFF6D-53E8-E952-8F1C-3761647E0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45465"/>
            <a:ext cx="4315387" cy="33976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8C45A3F-A047-1771-8268-DA61AF93F11C}"/>
              </a:ext>
            </a:extLst>
          </p:cNvPr>
          <p:cNvSpPr/>
          <p:nvPr/>
        </p:nvSpPr>
        <p:spPr>
          <a:xfrm>
            <a:off x="3898210" y="2497564"/>
            <a:ext cx="544814" cy="513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73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247120" y="363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</a:t>
            </a:r>
            <a:br>
              <a:rPr lang="fr-FR" dirty="0"/>
            </a:br>
            <a:r>
              <a:rPr lang="fr-FR" dirty="0"/>
              <a:t> components and data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8" name="Google Shape;7268;p45">
            <a:extLst>
              <a:ext uri="{FF2B5EF4-FFF2-40B4-BE49-F238E27FC236}">
                <a16:creationId xmlns:a16="http://schemas.microsoft.com/office/drawing/2014/main" id="{AA11C585-D4DA-75F6-19D7-1CA56FE8A606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7788047" cy="261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Data with LDS Wire Adapters</a:t>
            </a:r>
            <a:b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LDS wire adapters are another way to work with Salesforce data.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We use a wire adapter to read Salesforce data (records) and metadata (layout details, fields on an object, and so on).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To use them, decorate a property or function with @wire and specify the wire adapter.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Clr>
                <a:srgbClr val="FF0000"/>
              </a:buClr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7659C-241C-2D8A-2FD8-D6C74AAF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9" y="441859"/>
            <a:ext cx="1103606" cy="11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BCEAE-862A-C552-A0C2-25F0AD59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59" y="3080585"/>
            <a:ext cx="65817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247120" y="363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</a:t>
            </a:r>
            <a:br>
              <a:rPr lang="fr-FR" dirty="0"/>
            </a:br>
            <a:r>
              <a:rPr lang="fr-FR" dirty="0"/>
              <a:t> components and data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8" name="Google Shape;7268;p45">
            <a:extLst>
              <a:ext uri="{FF2B5EF4-FFF2-40B4-BE49-F238E27FC236}">
                <a16:creationId xmlns:a16="http://schemas.microsoft.com/office/drawing/2014/main" id="{AA11C585-D4DA-75F6-19D7-1CA56FE8A606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7788047" cy="261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Modify Data with LDS Functions</a:t>
            </a:r>
          </a:p>
          <a:p>
            <a:pPr marL="0" indent="0">
              <a:buClr>
                <a:srgbClr val="FF0000"/>
              </a:buClr>
            </a:pP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rgbClr val="FF0000"/>
              </a:buClr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7659C-241C-2D8A-2FD8-D6C74AAF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9" y="441859"/>
            <a:ext cx="1103606" cy="11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D24EB6-A071-CE92-8055-0B5B42B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84" y="1545465"/>
            <a:ext cx="4553451" cy="343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5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" name="Google Shape;6942;p43"/>
          <p:cNvSpPr txBox="1">
            <a:spLocks noGrp="1"/>
          </p:cNvSpPr>
          <p:nvPr>
            <p:ph type="title"/>
          </p:nvPr>
        </p:nvSpPr>
        <p:spPr>
          <a:xfrm>
            <a:off x="4214125" y="2571750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components tests</a:t>
            </a:r>
          </a:p>
        </p:txBody>
      </p:sp>
      <p:sp>
        <p:nvSpPr>
          <p:cNvPr id="6943" name="Google Shape;6943;p43"/>
          <p:cNvSpPr txBox="1">
            <a:spLocks noGrp="1"/>
          </p:cNvSpPr>
          <p:nvPr>
            <p:ph type="title" idx="2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g Shoulders Text Black"/>
                <a:ea typeface="Big Shoulders Text Black"/>
                <a:cs typeface="Big Shoulders Text Black"/>
                <a:sym typeface="Big Shoulders Text Black"/>
              </a:rPr>
              <a:t>03</a:t>
            </a:r>
            <a:endParaRPr dirty="0">
              <a:latin typeface="Big Shoulders Text Black"/>
              <a:ea typeface="Big Shoulders Text Black"/>
              <a:cs typeface="Big Shoulders Text Black"/>
              <a:sym typeface="Big Shoulders Text Black"/>
            </a:endParaRPr>
          </a:p>
        </p:txBody>
      </p:sp>
      <p:cxnSp>
        <p:nvCxnSpPr>
          <p:cNvPr id="6945" name="Google Shape;6945;p43"/>
          <p:cNvCxnSpPr/>
          <p:nvPr/>
        </p:nvCxnSpPr>
        <p:spPr>
          <a:xfrm rot="10800000">
            <a:off x="4312975" y="3667875"/>
            <a:ext cx="34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6" name="Google Shape;6946;p43"/>
          <p:cNvGrpSpPr/>
          <p:nvPr/>
        </p:nvGrpSpPr>
        <p:grpSpPr>
          <a:xfrm rot="10800000">
            <a:off x="7859575" y="3627375"/>
            <a:ext cx="405000" cy="81000"/>
            <a:chOff x="767975" y="3772075"/>
            <a:chExt cx="405000" cy="81000"/>
          </a:xfrm>
        </p:grpSpPr>
        <p:sp>
          <p:nvSpPr>
            <p:cNvPr id="6947" name="Google Shape;6947;p4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43"/>
          <p:cNvSpPr/>
          <p:nvPr/>
        </p:nvSpPr>
        <p:spPr>
          <a:xfrm>
            <a:off x="520525" y="991925"/>
            <a:ext cx="3049200" cy="352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1" name="Google Shape;6951;p43"/>
          <p:cNvPicPr preferRelativeResize="0"/>
          <p:nvPr/>
        </p:nvPicPr>
        <p:blipFill rotWithShape="1">
          <a:blip r:embed="rId3">
            <a:alphaModFix/>
          </a:blip>
          <a:srcRect l="25946" r="25951" b="5962"/>
          <a:stretch/>
        </p:blipFill>
        <p:spPr>
          <a:xfrm>
            <a:off x="734975" y="791500"/>
            <a:ext cx="3044798" cy="334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2" name="Google Shape;6952;p43"/>
          <p:cNvGrpSpPr/>
          <p:nvPr/>
        </p:nvGrpSpPr>
        <p:grpSpPr>
          <a:xfrm>
            <a:off x="3456925" y="483075"/>
            <a:ext cx="648000" cy="647988"/>
            <a:chOff x="848975" y="362500"/>
            <a:chExt cx="648000" cy="647988"/>
          </a:xfrm>
        </p:grpSpPr>
        <p:sp>
          <p:nvSpPr>
            <p:cNvPr id="6953" name="Google Shape;695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7" name="Google Shape;7017;p43"/>
          <p:cNvGrpSpPr/>
          <p:nvPr/>
        </p:nvGrpSpPr>
        <p:grpSpPr>
          <a:xfrm>
            <a:off x="0" y="483075"/>
            <a:ext cx="648000" cy="647988"/>
            <a:chOff x="848975" y="362500"/>
            <a:chExt cx="648000" cy="647988"/>
          </a:xfrm>
        </p:grpSpPr>
        <p:sp>
          <p:nvSpPr>
            <p:cNvPr id="7018" name="Google Shape;7018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43"/>
          <p:cNvGrpSpPr/>
          <p:nvPr/>
        </p:nvGrpSpPr>
        <p:grpSpPr>
          <a:xfrm>
            <a:off x="0" y="-164925"/>
            <a:ext cx="648000" cy="647988"/>
            <a:chOff x="848975" y="362500"/>
            <a:chExt cx="648000" cy="647988"/>
          </a:xfrm>
        </p:grpSpPr>
        <p:sp>
          <p:nvSpPr>
            <p:cNvPr id="7083" name="Google Shape;708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43"/>
          <p:cNvGrpSpPr/>
          <p:nvPr/>
        </p:nvGrpSpPr>
        <p:grpSpPr>
          <a:xfrm>
            <a:off x="7930087" y="-12"/>
            <a:ext cx="807375" cy="2018500"/>
            <a:chOff x="4925387" y="42438"/>
            <a:chExt cx="807375" cy="2018500"/>
          </a:xfrm>
        </p:grpSpPr>
        <p:sp>
          <p:nvSpPr>
            <p:cNvPr id="7148" name="Google Shape;7148;p4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4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4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4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4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4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5" name="Google Shape;7155;p43"/>
          <p:cNvSpPr/>
          <p:nvPr/>
        </p:nvSpPr>
        <p:spPr>
          <a:xfrm rot="10800000">
            <a:off x="7526263" y="-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3"/>
          <p:cNvSpPr/>
          <p:nvPr/>
        </p:nvSpPr>
        <p:spPr>
          <a:xfrm rot="10800000">
            <a:off x="8740188" y="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3"/>
          <p:cNvSpPr/>
          <p:nvPr/>
        </p:nvSpPr>
        <p:spPr>
          <a:xfrm rot="10800000">
            <a:off x="8740188" y="2018500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07126C-2167-F4C2-53E9-B100E45E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74" y="1513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26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3" name="Google Shape;8793;p73"/>
          <p:cNvSpPr/>
          <p:nvPr/>
        </p:nvSpPr>
        <p:spPr>
          <a:xfrm>
            <a:off x="734975" y="1058600"/>
            <a:ext cx="3354600" cy="338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4" name="Google Shape;8794;p73"/>
          <p:cNvPicPr preferRelativeResize="0"/>
          <p:nvPr/>
        </p:nvPicPr>
        <p:blipFill rotWithShape="1">
          <a:blip r:embed="rId3">
            <a:alphaModFix/>
          </a:blip>
          <a:srcRect l="31553" t="5796" r="10144" b="4194"/>
          <a:stretch/>
        </p:blipFill>
        <p:spPr>
          <a:xfrm>
            <a:off x="951200" y="880500"/>
            <a:ext cx="3286500" cy="33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95" name="Google Shape;8795;p73"/>
          <p:cNvSpPr txBox="1">
            <a:spLocks noGrp="1"/>
          </p:cNvSpPr>
          <p:nvPr>
            <p:ph type="title"/>
          </p:nvPr>
        </p:nvSpPr>
        <p:spPr>
          <a:xfrm>
            <a:off x="4204825" y="612388"/>
            <a:ext cx="42042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96" name="Google Shape;8796;p73"/>
          <p:cNvSpPr txBox="1">
            <a:spLocks noGrp="1"/>
          </p:cNvSpPr>
          <p:nvPr>
            <p:ph type="subTitle" idx="1"/>
          </p:nvPr>
        </p:nvSpPr>
        <p:spPr>
          <a:xfrm>
            <a:off x="4204825" y="1771215"/>
            <a:ext cx="4204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Do you have any questions?</a:t>
            </a:r>
            <a:endParaRPr sz="1600" b="1" dirty="0"/>
          </a:p>
        </p:txBody>
      </p:sp>
      <p:pic>
        <p:nvPicPr>
          <p:cNvPr id="2" name="Picture 2" descr="CCM Salesforce App">
            <a:extLst>
              <a:ext uri="{FF2B5EF4-FFF2-40B4-BE49-F238E27FC236}">
                <a16:creationId xmlns:a16="http://schemas.microsoft.com/office/drawing/2014/main" id="{A744FA56-E12F-74D1-E61E-CF3407B2C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56" y="1658853"/>
            <a:ext cx="2731988" cy="17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BB4EAB-347A-FF43-9E6E-A25E6B270593}"/>
              </a:ext>
            </a:extLst>
          </p:cNvPr>
          <p:cNvSpPr/>
          <p:nvPr/>
        </p:nvSpPr>
        <p:spPr>
          <a:xfrm>
            <a:off x="4305801" y="3603812"/>
            <a:ext cx="4022412" cy="537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" name="Google Shape;6942;p43"/>
          <p:cNvSpPr txBox="1">
            <a:spLocks noGrp="1"/>
          </p:cNvSpPr>
          <p:nvPr>
            <p:ph type="title"/>
          </p:nvPr>
        </p:nvSpPr>
        <p:spPr>
          <a:xfrm>
            <a:off x="4214125" y="2571750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components basics</a:t>
            </a:r>
          </a:p>
        </p:txBody>
      </p:sp>
      <p:sp>
        <p:nvSpPr>
          <p:cNvPr id="6943" name="Google Shape;6943;p43"/>
          <p:cNvSpPr txBox="1">
            <a:spLocks noGrp="1"/>
          </p:cNvSpPr>
          <p:nvPr>
            <p:ph type="title" idx="2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ig Shoulders Text Black"/>
                <a:ea typeface="Big Shoulders Text Black"/>
                <a:cs typeface="Big Shoulders Text Black"/>
                <a:sym typeface="Big Shoulders Text Black"/>
              </a:rPr>
              <a:t>01</a:t>
            </a:r>
            <a:endParaRPr>
              <a:latin typeface="Big Shoulders Text Black"/>
              <a:ea typeface="Big Shoulders Text Black"/>
              <a:cs typeface="Big Shoulders Text Black"/>
              <a:sym typeface="Big Shoulders Text Black"/>
            </a:endParaRPr>
          </a:p>
        </p:txBody>
      </p:sp>
      <p:cxnSp>
        <p:nvCxnSpPr>
          <p:cNvPr id="6945" name="Google Shape;6945;p43"/>
          <p:cNvCxnSpPr/>
          <p:nvPr/>
        </p:nvCxnSpPr>
        <p:spPr>
          <a:xfrm rot="10800000">
            <a:off x="4312975" y="3667875"/>
            <a:ext cx="34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6" name="Google Shape;6946;p43"/>
          <p:cNvGrpSpPr/>
          <p:nvPr/>
        </p:nvGrpSpPr>
        <p:grpSpPr>
          <a:xfrm rot="10800000">
            <a:off x="7859575" y="3627375"/>
            <a:ext cx="405000" cy="81000"/>
            <a:chOff x="767975" y="3772075"/>
            <a:chExt cx="405000" cy="81000"/>
          </a:xfrm>
        </p:grpSpPr>
        <p:sp>
          <p:nvSpPr>
            <p:cNvPr id="6947" name="Google Shape;6947;p4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43"/>
          <p:cNvSpPr/>
          <p:nvPr/>
        </p:nvSpPr>
        <p:spPr>
          <a:xfrm>
            <a:off x="520525" y="991925"/>
            <a:ext cx="3049200" cy="352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1" name="Google Shape;6951;p43"/>
          <p:cNvPicPr preferRelativeResize="0"/>
          <p:nvPr/>
        </p:nvPicPr>
        <p:blipFill rotWithShape="1">
          <a:blip r:embed="rId3">
            <a:alphaModFix/>
          </a:blip>
          <a:srcRect l="25946" r="25951" b="5962"/>
          <a:stretch/>
        </p:blipFill>
        <p:spPr>
          <a:xfrm>
            <a:off x="734975" y="791500"/>
            <a:ext cx="3044798" cy="334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2" name="Google Shape;6952;p43"/>
          <p:cNvGrpSpPr/>
          <p:nvPr/>
        </p:nvGrpSpPr>
        <p:grpSpPr>
          <a:xfrm>
            <a:off x="3456925" y="483075"/>
            <a:ext cx="648000" cy="647988"/>
            <a:chOff x="848975" y="362500"/>
            <a:chExt cx="648000" cy="647988"/>
          </a:xfrm>
        </p:grpSpPr>
        <p:sp>
          <p:nvSpPr>
            <p:cNvPr id="6953" name="Google Shape;695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7" name="Google Shape;7017;p43"/>
          <p:cNvGrpSpPr/>
          <p:nvPr/>
        </p:nvGrpSpPr>
        <p:grpSpPr>
          <a:xfrm>
            <a:off x="0" y="483075"/>
            <a:ext cx="648000" cy="647988"/>
            <a:chOff x="848975" y="362500"/>
            <a:chExt cx="648000" cy="647988"/>
          </a:xfrm>
        </p:grpSpPr>
        <p:sp>
          <p:nvSpPr>
            <p:cNvPr id="7018" name="Google Shape;7018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43"/>
          <p:cNvGrpSpPr/>
          <p:nvPr/>
        </p:nvGrpSpPr>
        <p:grpSpPr>
          <a:xfrm>
            <a:off x="0" y="-164925"/>
            <a:ext cx="648000" cy="647988"/>
            <a:chOff x="848975" y="362500"/>
            <a:chExt cx="648000" cy="647988"/>
          </a:xfrm>
        </p:grpSpPr>
        <p:sp>
          <p:nvSpPr>
            <p:cNvPr id="7083" name="Google Shape;708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43"/>
          <p:cNvGrpSpPr/>
          <p:nvPr/>
        </p:nvGrpSpPr>
        <p:grpSpPr>
          <a:xfrm>
            <a:off x="7930087" y="-12"/>
            <a:ext cx="807375" cy="2018500"/>
            <a:chOff x="4925387" y="42438"/>
            <a:chExt cx="807375" cy="2018500"/>
          </a:xfrm>
        </p:grpSpPr>
        <p:sp>
          <p:nvSpPr>
            <p:cNvPr id="7148" name="Google Shape;7148;p4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4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4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4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4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4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5" name="Google Shape;7155;p43"/>
          <p:cNvSpPr/>
          <p:nvPr/>
        </p:nvSpPr>
        <p:spPr>
          <a:xfrm rot="10800000">
            <a:off x="7526263" y="-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3"/>
          <p:cNvSpPr/>
          <p:nvPr/>
        </p:nvSpPr>
        <p:spPr>
          <a:xfrm rot="10800000">
            <a:off x="8740188" y="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3"/>
          <p:cNvSpPr/>
          <p:nvPr/>
        </p:nvSpPr>
        <p:spPr>
          <a:xfrm rot="10800000">
            <a:off x="8740188" y="2018500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9E5316-A3DF-492A-C827-C870001F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74" y="1513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Lightning Web Components is a new programming model for building Lightning components.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It uses web standards breakthroughs, can coexist and interoperate with the Aura programming model, and delivers unparalleled performance.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We don't need to ramp up on quirks of a particular framework. We simply create components using HTML, JavaScript, and CSS.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HTML provides the structure for our component.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JavaScript defines the core business logic and event handling.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CSS provides the look, feel, and animation for our component.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148A4-FBBE-F5CA-2F16-64E6280A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5" y="1694436"/>
            <a:ext cx="2561473" cy="57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03B76-9589-6D92-74E4-2C1CB1A24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594" y="2627469"/>
            <a:ext cx="3091614" cy="626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12B55-2E10-AA4A-CFCD-8DEB57511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985" y="3687428"/>
            <a:ext cx="1838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A component simply needs a folder and its files with the same name. They're automatically linked by name and location.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mponent files in a folder">
            <a:extLst>
              <a:ext uri="{FF2B5EF4-FFF2-40B4-BE49-F238E27FC236}">
                <a16:creationId xmlns:a16="http://schemas.microsoft.com/office/drawing/2014/main" id="{2477884C-9AEE-EC6D-6636-8FF19D8B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90" y="2508836"/>
            <a:ext cx="1601857" cy="14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19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Lightning web component HTML files all include the template tag. The template tag contains the HTML that defines the structure of our component.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B2447-0A7B-1567-06E6-1DE23BAE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194" y="2188888"/>
            <a:ext cx="4800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3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Corresponding app.js file: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E01672-CFF5-0383-BEBA-81229A4E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94" y="2132346"/>
            <a:ext cx="68103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1046594" y="420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Lightning web </a:t>
            </a:r>
            <a:br>
              <a:rPr lang="fr-FR" dirty="0"/>
            </a:br>
            <a:r>
              <a:rPr lang="fr-FR" dirty="0"/>
              <a:t>components basics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Corresponding output: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6CEA1C-D54F-76F5-0293-A8C68B7F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25" y="329146"/>
            <a:ext cx="1027579" cy="102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Lightning badges in use">
            <a:extLst>
              <a:ext uri="{FF2B5EF4-FFF2-40B4-BE49-F238E27FC236}">
                <a16:creationId xmlns:a16="http://schemas.microsoft.com/office/drawing/2014/main" id="{4956F305-C893-E1DF-EB77-A8A9226A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29" y="1813238"/>
            <a:ext cx="3022064" cy="29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30653"/>
      </p:ext>
    </p:extLst>
  </p:cSld>
  <p:clrMapOvr>
    <a:masterClrMapping/>
  </p:clrMapOvr>
</p:sld>
</file>

<file path=ppt/theme/theme1.xml><?xml version="1.0" encoding="utf-8"?>
<a:theme xmlns:a="http://schemas.openxmlformats.org/drawingml/2006/main" name="Skateboards Product Update by Slidesgo">
  <a:themeElements>
    <a:clrScheme name="Simple Light">
      <a:dk1>
        <a:srgbClr val="F3F3F3"/>
      </a:dk1>
      <a:lt1>
        <a:srgbClr val="0056A0"/>
      </a:lt1>
      <a:dk2>
        <a:srgbClr val="FFB14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899</Words>
  <Application>Microsoft Office PowerPoint</Application>
  <PresentationFormat>On-screen Show (16:9)</PresentationFormat>
  <Paragraphs>119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Fira Sans</vt:lpstr>
      <vt:lpstr>Wingdings</vt:lpstr>
      <vt:lpstr>Anaheim</vt:lpstr>
      <vt:lpstr>Big Shoulders Text Black</vt:lpstr>
      <vt:lpstr>Bebas Neue</vt:lpstr>
      <vt:lpstr>Montserrat ExtraBold</vt:lpstr>
      <vt:lpstr>Skateboards Product Update by Slidesgo</vt:lpstr>
      <vt:lpstr>Demo  Salesforce Progress </vt:lpstr>
      <vt:lpstr>TABLE OF CONTENTS</vt:lpstr>
      <vt:lpstr>Lightning web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 components basics</vt:lpstr>
      <vt:lpstr>Lightning web components and data</vt:lpstr>
      <vt:lpstr>Lightning web  components and data</vt:lpstr>
      <vt:lpstr>Lightning web  components and data</vt:lpstr>
      <vt:lpstr>Lightning web  components and data</vt:lpstr>
      <vt:lpstr>Lightning web  components and data</vt:lpstr>
      <vt:lpstr>Lightning web components tests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 Salesforce Progress </dc:title>
  <dc:creator>Aslene</dc:creator>
  <cp:lastModifiedBy>Aslene</cp:lastModifiedBy>
  <cp:revision>9</cp:revision>
  <dcterms:modified xsi:type="dcterms:W3CDTF">2023-02-24T14:08:05Z</dcterms:modified>
</cp:coreProperties>
</file>